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IqL1GG5A9sA8SWcfQ89yQ==" hashData="/q4DtBLWZCjt3ePM5kG7C40ecsTlACtj1Er+2bd8/y7PF6TAXIJsCdngmcBVpnI+yluA+PJdMLk0tF3pFOAyJ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FB656-22C0-4EB6-B306-18CD5A8A7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8B5E15-7777-444F-8648-775657AFA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8FA551-2F80-4322-9014-AA1AF9CE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3A4F45-E782-4015-B034-2933B07D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7DC76E-2A8A-49DF-81E1-EC6DE5E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62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FBFB0-7A46-41AB-BF22-9B144C97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92BBDF-4A60-4C09-A0DE-3EB3189D4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EE2D99-9ECE-483C-A392-7E50B78C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518765-8E51-4194-81A7-033042C7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A4F6C-EADC-4487-8C08-1E8A7330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6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465CD30-07F7-4498-A07E-0F5121B7E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F0BD35-626C-4B10-A3B0-F4B1F63FD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77786-B092-41B4-867D-222D749F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324BC0-A4B5-4495-A8FC-950FAA30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81070-EC5B-4B10-9F9C-A9B7AF05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21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108D9-C10A-4DC6-8EF0-439CC40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1783EC-17D2-40D4-A707-5A0635834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1F3748-9EBD-4D3F-969F-CCB96C01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E435B7-BD7E-4401-82D8-5A66FED0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E212FF-D982-4C45-8114-8CB3D173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71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CB6A1-9CC6-484D-998A-A259E496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62C4E3-EEDF-4C6D-B574-981DE70EF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212D6F-8592-4F46-A070-3BCE3C3F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BB0B25-2D51-403D-91F5-39ED5ADE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49FD9F-A111-4DE0-8E8F-08663D6A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2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154F4-6513-4BD6-81A3-0E85445F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0DB67-5FAB-4053-89CA-BC9D888F7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C8F039-85BF-44F2-8CCD-A25AD45AE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44516E-F0BD-4CDE-8CF7-EC0578AF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7F3E32-CE93-472A-BC7B-E5019F9B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E575C-BF16-454F-9221-7D0838A6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17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7A3A9-8A2D-4EFD-B8B1-D5F0F039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A133A4-5D2B-4DC4-A5FD-6C5E3544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B3E6E8-745B-4606-B764-9445E6DE5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C1578A-4968-4C03-8B83-A9BE8E550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DDFD62-F415-4323-8734-8B4E2E489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88ACAF-FB6E-4838-AB12-B5E77241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A3C627-C7C8-4AB4-B9BF-B876AF22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4A7C43-2E61-4448-9259-CDFAE1B5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58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76710-F181-43BC-9278-CD84296D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F086DC-118C-41B6-B434-0D8D943E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D7E92-322F-42BA-8667-A543AD95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196F06-7F4F-4F33-B3C4-6543925E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68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A0AC9A-1037-4EF3-9858-7C45E81F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6B5D7F-EBE1-44B8-A61A-5DF8C950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AA4CE1-BE52-4635-ADB8-656AB42E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2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B2479-825F-4E88-BF87-1E96A798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28E3CB-093A-4BB7-A7EE-075C5AD1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6167FF-CA8E-4A8E-89F0-0C232D566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66F509-9146-4BE9-B6C5-94139713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7B6AE5-A7F6-4255-9BA7-4ADEBAB3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C15D5E-1F2F-41A4-A413-6E5F7DA4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8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4805E-9B5A-4AAB-8A0C-AA371A6D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A7B40A-4838-403A-BE70-6CB52F89C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A6F400-5BA5-408A-B74B-DB6B90AE3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6362CF-91A0-41F5-800D-14BB412D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3DC75-A3A7-4145-A96B-A117BC64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168072-BE2D-45F4-9833-FBD8252F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43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28B5D0-9B78-4D65-BC5B-C6AFDB04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923239-A32B-43CA-A2F1-5B02CEB40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10C58-6520-449B-AB6A-B1B98B6B4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176C-34A7-475F-8CBA-4C22C631F5D9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B7EA94-214D-40D6-A502-20985267D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1AF02-A59E-42E1-9AD1-EFFB52771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1444-FAAC-4F87-824F-3FB390A41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5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4.wav"/><Relationship Id="rId5" Type="http://schemas.openxmlformats.org/officeDocument/2006/relationships/image" Target="../media/image2.png"/><Relationship Id="rId10" Type="http://schemas.openxmlformats.org/officeDocument/2006/relationships/image" Target="../media/image3.jpg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4.wav"/><Relationship Id="rId5" Type="http://schemas.openxmlformats.org/officeDocument/2006/relationships/image" Target="../media/image2.png"/><Relationship Id="rId10" Type="http://schemas.openxmlformats.org/officeDocument/2006/relationships/image" Target="../media/image3.jpg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4.wav"/><Relationship Id="rId5" Type="http://schemas.openxmlformats.org/officeDocument/2006/relationships/image" Target="../media/image2.png"/><Relationship Id="rId10" Type="http://schemas.openxmlformats.org/officeDocument/2006/relationships/image" Target="../media/image3.jpg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B9F93-1BB9-45F7-8EDA-2CB25B44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11500" dirty="0"/>
              <a:t>Les </a:t>
            </a:r>
            <a:r>
              <a:rPr lang="fr-FR" sz="11500" b="1" dirty="0"/>
              <a:t>formes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A6C369-F233-45C1-9DF1-2E9EE7F3E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>
                <a:highlight>
                  <a:srgbClr val="00FF00"/>
                </a:highlight>
              </a:rPr>
              <a:t>Le rectangle</a:t>
            </a:r>
          </a:p>
          <a:p>
            <a:endParaRPr lang="fr-FR" dirty="0">
              <a:highlight>
                <a:srgbClr val="00FF00"/>
              </a:highlight>
            </a:endParaRPr>
          </a:p>
          <a:p>
            <a:endParaRPr lang="fr-FR" dirty="0"/>
          </a:p>
          <a:p>
            <a:r>
              <a:rPr lang="fr-FR" sz="2800" dirty="0">
                <a:solidFill>
                  <a:srgbClr val="002060"/>
                </a:solidFill>
              </a:rPr>
              <a:t>Auteur: I. YABRE</a:t>
            </a:r>
          </a:p>
          <a:p>
            <a:r>
              <a:rPr lang="fr-FR" sz="2800" dirty="0">
                <a:solidFill>
                  <a:srgbClr val="002060"/>
                </a:solidFill>
              </a:rPr>
              <a:t>Voix off: Madame SOURABIE</a:t>
            </a:r>
          </a:p>
        </p:txBody>
      </p:sp>
      <p:sp>
        <p:nvSpPr>
          <p:cNvPr id="4" name="Flèche : droite 3">
            <a:hlinkClick r:id="" action="ppaction://hlinkshowjump?jump=nextslide" highlightClick="1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C38F191-90AF-4A59-8257-4DCA78DECC2D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pic>
        <p:nvPicPr>
          <p:cNvPr id="5" name="les formes (1)">
            <a:hlinkClick r:id="" action="ppaction://media"/>
            <a:extLst>
              <a:ext uri="{FF2B5EF4-FFF2-40B4-BE49-F238E27FC236}">
                <a16:creationId xmlns:a16="http://schemas.microsoft.com/office/drawing/2014/main" id="{5F10A758-E3C3-43A5-87BF-30CE5F8BF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9926" y="1706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/>
              <a:t>Clique sur la forme pour découvrir son nom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un rectangle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3458277" y="2934141"/>
            <a:ext cx="4760689" cy="2158854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 : droite 6">
            <a:hlinkClick r:id="" action="ppaction://hlinkshowjump?jump=nextslide" highlightClick="1">
              <a:snd r:embed="rId5" name="arrow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pic>
        <p:nvPicPr>
          <p:cNvPr id="3" name="clique sur la forme pour découvrir son nom">
            <a:hlinkClick r:id="" action="ppaction://media"/>
            <a:extLst>
              <a:ext uri="{FF2B5EF4-FFF2-40B4-BE49-F238E27FC236}">
                <a16:creationId xmlns:a16="http://schemas.microsoft.com/office/drawing/2014/main" id="{12395B36-B5A8-4C22-AE95-613686749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3990" y="636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8000" b="1" dirty="0"/>
              <a:t>Clique sur le rectangle 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4505750" y="3845275"/>
            <a:ext cx="2814126" cy="10096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1349696" y="4968379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8507392" y="4566897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76" y="4968379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6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>
            <a:off x="722679" y="2094672"/>
            <a:ext cx="2814126" cy="28141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6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>
            <a:off x="7880883" y="2328956"/>
            <a:ext cx="2494509" cy="22379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Flèche : droite 12">
            <a:hlinkClick r:id="" action="ppaction://hlinkshowjump?jump=nextslide" highlightClick="1">
              <a:snd r:embed="rId7" name="arrow.wav"/>
            </a:hlinkClick>
            <a:extLst>
              <a:ext uri="{FF2B5EF4-FFF2-40B4-BE49-F238E27FC236}">
                <a16:creationId xmlns:a16="http://schemas.microsoft.com/office/drawing/2014/main" id="{FAE635F9-D811-4C42-BC85-0BC3112B16DE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pic>
        <p:nvPicPr>
          <p:cNvPr id="7" name="les rectangles">
            <a:hlinkClick r:id="" action="ppaction://media"/>
            <a:extLst>
              <a:ext uri="{FF2B5EF4-FFF2-40B4-BE49-F238E27FC236}">
                <a16:creationId xmlns:a16="http://schemas.microsoft.com/office/drawing/2014/main" id="{C2F81D91-201F-4369-8EBA-99C731EC34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0096" y="540545"/>
            <a:ext cx="609600" cy="609600"/>
          </a:xfrm>
          <a:prstGeom prst="rect">
            <a:avLst/>
          </a:prstGeom>
        </p:spPr>
      </p:pic>
      <p:pic>
        <p:nvPicPr>
          <p:cNvPr id="11" name="Image 10">
            <a:hlinkClick r:id="" action="ppaction://noaction" highlightClick="1">
              <a:snd r:embed="rId9" name="les rectangles.wav"/>
            </a:hlinkClick>
            <a:extLst>
              <a:ext uri="{FF2B5EF4-FFF2-40B4-BE49-F238E27FC236}">
                <a16:creationId xmlns:a16="http://schemas.microsoft.com/office/drawing/2014/main" id="{3562A9BA-DD22-4F4E-BA9D-23198135FE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65" y="1690689"/>
            <a:ext cx="638267" cy="6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98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0" dirty="0"/>
              <a:t>Clique sur le rectangle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987223" y="2195654"/>
            <a:ext cx="1133476" cy="19449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8873374" y="4230272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6483743" y="3953491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24" y="4569974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>
            <a:off x="8358202" y="2192606"/>
            <a:ext cx="2581353" cy="221042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6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 rot="5400000">
            <a:off x="6503860" y="2371705"/>
            <a:ext cx="1544381" cy="17364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noaction" highlightClick="1">
              <a:snd r:embed="rId6" name="Non_converted.wav"/>
            </a:hlinkClick>
            <a:extLst>
              <a:ext uri="{FF2B5EF4-FFF2-40B4-BE49-F238E27FC236}">
                <a16:creationId xmlns:a16="http://schemas.microsoft.com/office/drawing/2014/main" id="{B3F2F162-EFCA-4D36-B9D8-8F670B4E60B1}"/>
              </a:ext>
            </a:extLst>
          </p:cNvPr>
          <p:cNvSpPr/>
          <p:nvPr/>
        </p:nvSpPr>
        <p:spPr>
          <a:xfrm>
            <a:off x="3203711" y="2455980"/>
            <a:ext cx="1545220" cy="1545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52D2A00B-C0AF-491C-882A-1219A5030E2C}"/>
              </a:ext>
            </a:extLst>
          </p:cNvPr>
          <p:cNvSpPr/>
          <p:nvPr/>
        </p:nvSpPr>
        <p:spPr>
          <a:xfrm>
            <a:off x="3305725" y="3663388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hlinkClick r:id="" action="ppaction://hlinkshowjump?jump=nextslide" highlightClick="1">
              <a:snd r:embed="rId7" name="arrow.wav"/>
            </a:hlinkClick>
            <a:extLst>
              <a:ext uri="{FF2B5EF4-FFF2-40B4-BE49-F238E27FC236}">
                <a16:creationId xmlns:a16="http://schemas.microsoft.com/office/drawing/2014/main" id="{B924B4CF-CD8D-4718-859A-4C90B0B3BC2B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pic>
        <p:nvPicPr>
          <p:cNvPr id="14" name="les rectangles">
            <a:hlinkClick r:id="" action="ppaction://media"/>
            <a:extLst>
              <a:ext uri="{FF2B5EF4-FFF2-40B4-BE49-F238E27FC236}">
                <a16:creationId xmlns:a16="http://schemas.microsoft.com/office/drawing/2014/main" id="{4150365D-233E-46E5-AA6C-B747A4ECF3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0096" y="540545"/>
            <a:ext cx="609600" cy="609600"/>
          </a:xfrm>
          <a:prstGeom prst="rect">
            <a:avLst/>
          </a:prstGeom>
        </p:spPr>
      </p:pic>
      <p:pic>
        <p:nvPicPr>
          <p:cNvPr id="16" name="Image 15">
            <a:hlinkClick r:id="" action="ppaction://noaction" highlightClick="1">
              <a:snd r:embed="rId9" name="les rectangles.wav"/>
            </a:hlinkClick>
            <a:extLst>
              <a:ext uri="{FF2B5EF4-FFF2-40B4-BE49-F238E27FC236}">
                <a16:creationId xmlns:a16="http://schemas.microsoft.com/office/drawing/2014/main" id="{94F14421-8269-4C7C-B9FE-9011C70BCC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65" y="1690689"/>
            <a:ext cx="638267" cy="6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98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0" grpId="0" animBg="1"/>
      <p:bldP spid="13" grpId="0" animBg="1"/>
      <p:bldP spid="13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0" dirty="0"/>
              <a:t>Clique sur le rectangle 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9309149" y="3186933"/>
            <a:ext cx="2493924" cy="10791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6285905" y="4359502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3380871" y="4091717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71" y="4359502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6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 rot="6414140">
            <a:off x="6263691" y="2533379"/>
            <a:ext cx="2457234" cy="2181348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hlinkClick r:id="" action="ppaction://noaction" highlightClick="1">
              <a:snd r:embed="rId6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 rot="5400000">
            <a:off x="3406686" y="2591920"/>
            <a:ext cx="1545220" cy="1545220"/>
          </a:xfrm>
          <a:prstGeom prst="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noaction" highlightClick="1">
              <a:snd r:embed="rId6" name="Non_converted.wav"/>
            </a:hlinkClick>
            <a:extLst>
              <a:ext uri="{FF2B5EF4-FFF2-40B4-BE49-F238E27FC236}">
                <a16:creationId xmlns:a16="http://schemas.microsoft.com/office/drawing/2014/main" id="{B3F2F162-EFCA-4D36-B9D8-8F670B4E60B1}"/>
              </a:ext>
            </a:extLst>
          </p:cNvPr>
          <p:cNvSpPr/>
          <p:nvPr/>
        </p:nvSpPr>
        <p:spPr>
          <a:xfrm>
            <a:off x="1390248" y="2078833"/>
            <a:ext cx="1545220" cy="15452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52D2A00B-C0AF-491C-882A-1219A5030E2C}"/>
              </a:ext>
            </a:extLst>
          </p:cNvPr>
          <p:cNvSpPr/>
          <p:nvPr/>
        </p:nvSpPr>
        <p:spPr>
          <a:xfrm>
            <a:off x="1195188" y="3364530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hlinkClick r:id="" action="ppaction://hlinkshowjump?jump=nextslide" highlightClick="1">
              <a:snd r:embed="rId7" name="arrow.wav"/>
            </a:hlinkClick>
            <a:extLst>
              <a:ext uri="{FF2B5EF4-FFF2-40B4-BE49-F238E27FC236}">
                <a16:creationId xmlns:a16="http://schemas.microsoft.com/office/drawing/2014/main" id="{E47D0BCB-C58A-4265-9981-340A6E6BFA7C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pic>
        <p:nvPicPr>
          <p:cNvPr id="16" name="les rectangles">
            <a:hlinkClick r:id="" action="ppaction://media"/>
            <a:extLst>
              <a:ext uri="{FF2B5EF4-FFF2-40B4-BE49-F238E27FC236}">
                <a16:creationId xmlns:a16="http://schemas.microsoft.com/office/drawing/2014/main" id="{D8F28E85-76F8-4414-A917-B18C799A8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0096" y="540545"/>
            <a:ext cx="609600" cy="609600"/>
          </a:xfrm>
          <a:prstGeom prst="rect">
            <a:avLst/>
          </a:prstGeom>
        </p:spPr>
      </p:pic>
      <p:pic>
        <p:nvPicPr>
          <p:cNvPr id="17" name="Image 16">
            <a:hlinkClick r:id="" action="ppaction://noaction" highlightClick="1">
              <a:snd r:embed="rId9" name="les rectangles.wav"/>
            </a:hlinkClick>
            <a:extLst>
              <a:ext uri="{FF2B5EF4-FFF2-40B4-BE49-F238E27FC236}">
                <a16:creationId xmlns:a16="http://schemas.microsoft.com/office/drawing/2014/main" id="{D35679CA-154A-4E0C-806C-547C9A4D9F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65" y="1690689"/>
            <a:ext cx="638267" cy="6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98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0" grpId="0" animBg="1"/>
      <p:bldP spid="13" grpId="0" animBg="1"/>
      <p:bldP spid="13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0" b="1" dirty="0"/>
              <a:t>Clique sur les rectangles</a:t>
            </a:r>
          </a:p>
        </p:txBody>
      </p:sp>
      <p:sp>
        <p:nvSpPr>
          <p:cNvPr id="6" name="Rectangle 5">
            <a:hlinkClick r:id="" action="ppaction://noaction" highlightClick="1">
              <a:snd r:embed="rId2" name="bravooo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987223" y="2195654"/>
            <a:ext cx="1133476" cy="19449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8873374" y="4230272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6714461" y="4531814"/>
            <a:ext cx="1545220" cy="131850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9" y="4241124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>
            <a:off x="8358202" y="2192606"/>
            <a:ext cx="2581353" cy="2210425"/>
          </a:xfrm>
          <a:prstGeom prst="triangl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 rot="5400000">
            <a:off x="6882094" y="3496621"/>
            <a:ext cx="1133479" cy="1287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B3F2F162-EFCA-4D36-B9D8-8F670B4E60B1}"/>
              </a:ext>
            </a:extLst>
          </p:cNvPr>
          <p:cNvSpPr/>
          <p:nvPr/>
        </p:nvSpPr>
        <p:spPr>
          <a:xfrm>
            <a:off x="2958215" y="2466880"/>
            <a:ext cx="1545220" cy="154522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52D2A00B-C0AF-491C-882A-1219A5030E2C}"/>
              </a:ext>
            </a:extLst>
          </p:cNvPr>
          <p:cNvSpPr/>
          <p:nvPr/>
        </p:nvSpPr>
        <p:spPr>
          <a:xfrm>
            <a:off x="2925232" y="3743779"/>
            <a:ext cx="1453989" cy="131850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hlinkClick r:id="" action="ppaction://hlinkshowjump?jump=nextslide" highlightClick="1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924B4CF-CD8D-4718-859A-4C90B0B3BC2B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14" name="Rectangle 13">
            <a:hlinkClick r:id="" action="ppaction://noaction" highlightClick="1">
              <a:snd r:embed="rId2" name="bravooo_converted.wav"/>
            </a:hlinkClick>
            <a:extLst>
              <a:ext uri="{FF2B5EF4-FFF2-40B4-BE49-F238E27FC236}">
                <a16:creationId xmlns:a16="http://schemas.microsoft.com/office/drawing/2014/main" id="{6F15EF61-9D6E-4C0A-A082-59ECC63C627F}"/>
              </a:ext>
            </a:extLst>
          </p:cNvPr>
          <p:cNvSpPr/>
          <p:nvPr/>
        </p:nvSpPr>
        <p:spPr>
          <a:xfrm rot="5400000">
            <a:off x="5093846" y="4135339"/>
            <a:ext cx="943609" cy="19449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6" name="Rectangle 15">
            <a:hlinkClick r:id="" action="ppaction://noaction" highlightClick="1">
              <a:snd r:embed="rId2" name="bravooo_converted.wav"/>
            </a:hlinkClick>
            <a:extLst>
              <a:ext uri="{FF2B5EF4-FFF2-40B4-BE49-F238E27FC236}">
                <a16:creationId xmlns:a16="http://schemas.microsoft.com/office/drawing/2014/main" id="{F04CD0E7-72FC-4929-A65C-9D0EA5B9D340}"/>
              </a:ext>
            </a:extLst>
          </p:cNvPr>
          <p:cNvSpPr/>
          <p:nvPr/>
        </p:nvSpPr>
        <p:spPr>
          <a:xfrm rot="5400000">
            <a:off x="6575307" y="1415059"/>
            <a:ext cx="943609" cy="19449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6F326A5-F4F0-45DB-AD7A-4193E0D93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7" y="2968289"/>
            <a:ext cx="992901" cy="76812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915F328-8421-4924-918E-9216F53F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40" y="5688569"/>
            <a:ext cx="901995" cy="8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0" grpId="0" animBg="1"/>
      <p:bldP spid="13" grpId="0" animBg="1"/>
      <p:bldP spid="13" grpId="1" animBg="1"/>
      <p:bldP spid="15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B9F93-1BB9-45F7-8EDA-2CB25B44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1646" y="3110652"/>
            <a:ext cx="4256567" cy="230663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7900" b="1" dirty="0"/>
              <a:t>FIN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11054F-2DE7-47D1-9C3E-5849F7CA8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19" y="1088409"/>
            <a:ext cx="4667534" cy="4681182"/>
          </a:xfrm>
          <a:prstGeom prst="rect">
            <a:avLst/>
          </a:prstGeom>
        </p:spPr>
      </p:pic>
      <p:pic>
        <p:nvPicPr>
          <p:cNvPr id="3" name="0812">
            <a:hlinkClick r:id="" action="ppaction://media"/>
            <a:extLst>
              <a:ext uri="{FF2B5EF4-FFF2-40B4-BE49-F238E27FC236}">
                <a16:creationId xmlns:a16="http://schemas.microsoft.com/office/drawing/2014/main" id="{B2D764CA-5073-442F-AC67-32842AB6E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302" y="783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45</Words>
  <Application>Microsoft Office PowerPoint</Application>
  <PresentationFormat>Grand écran</PresentationFormat>
  <Paragraphs>18</Paragraphs>
  <Slides>7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Les formes</vt:lpstr>
      <vt:lpstr>Clique sur la forme pour découvrir son nom</vt:lpstr>
      <vt:lpstr>Clique sur le rectangle </vt:lpstr>
      <vt:lpstr>Clique sur le rectangle</vt:lpstr>
      <vt:lpstr>Clique sur le rectangle </vt:lpstr>
      <vt:lpstr>Clique sur les rectangles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formes</dc:title>
  <dc:creator>Yabsi yabsi</dc:creator>
  <cp:lastModifiedBy>user</cp:lastModifiedBy>
  <cp:revision>10</cp:revision>
  <dcterms:created xsi:type="dcterms:W3CDTF">2020-05-11T11:46:03Z</dcterms:created>
  <dcterms:modified xsi:type="dcterms:W3CDTF">2020-06-23T05:54:14Z</dcterms:modified>
</cp:coreProperties>
</file>