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25LfV1/ruD+v3/tD/Ili4w==" hashData="jHktueUmonElzanziiuQAVwXr1C3y22b4ZeLKjK4FbZ2u8ABbgk9sfaacF28QVpUNgthvcPVSIf6gxhJqKbbn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12CB57-D061-48EC-AB20-76BD39C683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199C4A1-09F7-4FF3-91E4-63C226414B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B00F4D-F291-416B-9381-07FDDACCF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1C3FF-CA89-47AF-AE9C-CB866CE9D858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ABEEE1-B454-46AB-BE7D-7788E6FCC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E37DDC-C0EB-4208-8EC0-2E40E1D96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70B0-FE3A-45BD-9958-9CBFFD7CBC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8766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F7D718-3C85-42A1-ADB9-39330F253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1CEAEF7-1F09-4D0D-A231-BC85FB7271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A3E6B8-82DB-4C1F-847E-AC86BABA9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1C3FF-CA89-47AF-AE9C-CB866CE9D858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CA516F-89F3-46DA-B8B4-337778F15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FA27A3-FF3C-4AD2-8590-54AF5AEF6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70B0-FE3A-45BD-9958-9CBFFD7CBC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395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732DA41-72C7-4CCF-B425-9B4139B203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A946995-7C22-421A-BEEB-7A94714D57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9C4701-85F0-4232-B7FD-C57F25109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1C3FF-CA89-47AF-AE9C-CB866CE9D858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6DFAEF-41A5-4993-B9F0-FC850BCB5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F38DEB-61B2-44F9-BE4B-67C3700E3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70B0-FE3A-45BD-9958-9CBFFD7CBC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7106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5A3B15-27FE-4A5D-B9BE-0623E577C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15274E-4770-4734-A706-68B3FB163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04200D-F480-4FF2-92E9-4D7DCB319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1C3FF-CA89-47AF-AE9C-CB866CE9D858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6E93AF-7040-433E-8866-1D4FB0E66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CF59D7-85F7-4424-9B31-EB5840CEC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70B0-FE3A-45BD-9958-9CBFFD7CBC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2458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A84ABB-0E20-43BD-90F8-B2A5BD275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58201C5-1E00-4DFB-BF4A-4E3E9BE7B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C11EFC-123F-4DBB-BDCE-186CBC789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1C3FF-CA89-47AF-AE9C-CB866CE9D858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CE8BE8-3261-4FF0-A22B-4F268BE2D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47BAFC-CE72-4992-9366-9168DE1F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70B0-FE3A-45BD-9958-9CBFFD7CBC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7003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5D7CAA-9F02-419B-8E67-8E451FD59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9DBB47-FA14-4E4C-9F70-E17DF1AE18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1AE552D-CCDD-43E0-A07B-17E8EAAA7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5EAA53-DEA6-48FA-AA18-4444EB364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1C3FF-CA89-47AF-AE9C-CB866CE9D858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F61EAD8-08E5-4C39-812E-1395A0D8C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2163846-3D6D-4130-A93F-33DA0775C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70B0-FE3A-45BD-9958-9CBFFD7CBC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1777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20404A-49B1-4873-BC05-0951AA4AA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23FE073-145F-4D86-BCB3-4653018C1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A625CA8-4DF5-473F-859B-167E434574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C6E4B75-3F07-4D50-B643-0098A58E18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0A2D35D-EDBB-4F47-9BE6-C994AD23F0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9D9061D-BE08-41AA-A595-7B6C388A8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1C3FF-CA89-47AF-AE9C-CB866CE9D858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DCBD0CF-7AB8-45A6-9D7C-8DEADF374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1CA19F3-9DE0-44EC-A022-DC1D0849C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70B0-FE3A-45BD-9958-9CBFFD7CBC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371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6124B8-C460-4386-975B-5361D62B3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32377A4-6EB5-4A36-A298-FAB1E3A5B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1C3FF-CA89-47AF-AE9C-CB866CE9D858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30ACE5B-491E-4771-BFF6-84B3C5DEB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4E6B98C-F7E8-405F-B493-E2D29D126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70B0-FE3A-45BD-9958-9CBFFD7CBC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1970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FFC32AC-0409-46B4-A9AC-554E50B9D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1C3FF-CA89-47AF-AE9C-CB866CE9D858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89B6E69-20B1-4B40-9B47-EC7C04545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BD08449-3545-4C73-8636-BF12A44D2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70B0-FE3A-45BD-9958-9CBFFD7CBC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2362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BC2AA1-2109-408E-96C4-F73DEF2AD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16F04D-B0E7-4BF9-96D5-AF6D48238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158B972-25AE-4505-A8E0-605B320BE8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9ACF502-3A4E-4CE7-81C5-C15B028F7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1C3FF-CA89-47AF-AE9C-CB866CE9D858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C4822A6-E881-4188-954D-52CE7E23D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D2FD9A9-2F42-47D4-BE48-C3F16B611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70B0-FE3A-45BD-9958-9CBFFD7CBC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903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B86D1B-4253-49CB-BC16-22B5BACB6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7D59565-896F-4807-92B1-B54859D33B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2274D1C-399B-40A3-9D22-8472A76E3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1B226DB-8CBA-4D8B-B77B-C4ACFE232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1C3FF-CA89-47AF-AE9C-CB866CE9D858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44CEEB7-B2E4-48AC-892B-4BF89B6A5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D560332-942F-4FAE-A10D-C60D59846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70B0-FE3A-45BD-9958-9CBFFD7CBC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1962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67BDF5D-8399-4B68-9FED-B153E23D0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9C8275D-C7CF-41DF-9D4C-8522F5987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301BF5-8CFB-48B1-9F21-22C4ED8DDC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1C3FF-CA89-47AF-AE9C-CB866CE9D858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C905BE-21AB-492C-BAE1-ECB6477AB2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C5A8C3-5D94-4AB3-BCE2-BFB204FA7E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770B0-FE3A-45BD-9958-9CBFFD7CBC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3008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jp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audio" Target="../media/audio3.wav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6.wav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3.png"/><Relationship Id="rId5" Type="http://schemas.openxmlformats.org/officeDocument/2006/relationships/audio" Target="../media/audio5.wav"/><Relationship Id="rId10" Type="http://schemas.openxmlformats.org/officeDocument/2006/relationships/image" Target="../media/image1.png"/><Relationship Id="rId4" Type="http://schemas.openxmlformats.org/officeDocument/2006/relationships/audio" Target="../media/audio4.wav"/><Relationship Id="rId9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6.wav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3.png"/><Relationship Id="rId5" Type="http://schemas.openxmlformats.org/officeDocument/2006/relationships/audio" Target="../media/audio5.wav"/><Relationship Id="rId10" Type="http://schemas.openxmlformats.org/officeDocument/2006/relationships/image" Target="../media/image2.jpg"/><Relationship Id="rId4" Type="http://schemas.openxmlformats.org/officeDocument/2006/relationships/audio" Target="../media/audio4.wav"/><Relationship Id="rId9" Type="http://schemas.openxmlformats.org/officeDocument/2006/relationships/audio" Target="../media/audio7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6.wav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3.png"/><Relationship Id="rId5" Type="http://schemas.openxmlformats.org/officeDocument/2006/relationships/audio" Target="../media/audio5.wav"/><Relationship Id="rId10" Type="http://schemas.openxmlformats.org/officeDocument/2006/relationships/image" Target="../media/image2.jpg"/><Relationship Id="rId4" Type="http://schemas.openxmlformats.org/officeDocument/2006/relationships/audio" Target="../media/audio4.wav"/><Relationship Id="rId9" Type="http://schemas.openxmlformats.org/officeDocument/2006/relationships/audio" Target="../media/audio7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6.wav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3.png"/><Relationship Id="rId5" Type="http://schemas.openxmlformats.org/officeDocument/2006/relationships/audio" Target="../media/audio5.wav"/><Relationship Id="rId10" Type="http://schemas.openxmlformats.org/officeDocument/2006/relationships/image" Target="../media/image2.jpg"/><Relationship Id="rId4" Type="http://schemas.openxmlformats.org/officeDocument/2006/relationships/audio" Target="../media/audio4.wav"/><Relationship Id="rId9" Type="http://schemas.openxmlformats.org/officeDocument/2006/relationships/audio" Target="../media/audio8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8B9F93-1BB9-45F7-8EDA-2CB25B447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11500" dirty="0"/>
              <a:t>Les </a:t>
            </a:r>
            <a:r>
              <a:rPr lang="fr-FR" sz="11500" b="1" dirty="0"/>
              <a:t>formes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7A6C369-F233-45C1-9DF1-2E9EE7F3EC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>
                <a:highlight>
                  <a:srgbClr val="00FF00"/>
                </a:highlight>
              </a:rPr>
              <a:t>Le Carré</a:t>
            </a:r>
          </a:p>
          <a:p>
            <a:endParaRPr lang="fr-FR" dirty="0">
              <a:highlight>
                <a:srgbClr val="00FF00"/>
              </a:highlight>
            </a:endParaRPr>
          </a:p>
          <a:p>
            <a:endParaRPr lang="fr-FR" dirty="0"/>
          </a:p>
          <a:p>
            <a:r>
              <a:rPr lang="fr-FR" sz="2800" dirty="0">
                <a:solidFill>
                  <a:srgbClr val="002060"/>
                </a:solidFill>
              </a:rPr>
              <a:t>Auteur: I. YABRE</a:t>
            </a:r>
          </a:p>
          <a:p>
            <a:r>
              <a:rPr lang="fr-FR" sz="2800" dirty="0">
                <a:solidFill>
                  <a:srgbClr val="002060"/>
                </a:solidFill>
              </a:rPr>
              <a:t>Voix Off : Madame SOURABIE</a:t>
            </a:r>
          </a:p>
        </p:txBody>
      </p:sp>
      <p:sp>
        <p:nvSpPr>
          <p:cNvPr id="4" name="Flèche : droite 3">
            <a:hlinkClick r:id="" action="ppaction://hlinkshowjump?jump=nextslide" highlightClick="1">
              <a:snd r:embed="rId4" name="arrow.wav"/>
            </a:hlinkClick>
            <a:extLst>
              <a:ext uri="{FF2B5EF4-FFF2-40B4-BE49-F238E27FC236}">
                <a16:creationId xmlns:a16="http://schemas.microsoft.com/office/drawing/2014/main" id="{AC38F191-90AF-4A59-8257-4DCA78DECC2D}"/>
              </a:ext>
            </a:extLst>
          </p:cNvPr>
          <p:cNvSpPr/>
          <p:nvPr/>
        </p:nvSpPr>
        <p:spPr>
          <a:xfrm>
            <a:off x="10058400" y="5208608"/>
            <a:ext cx="1828800" cy="1283419"/>
          </a:xfrm>
          <a:prstGeom prst="rightArrow">
            <a:avLst/>
          </a:prstGeom>
          <a:solidFill>
            <a:schemeClr val="accent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Suivant</a:t>
            </a:r>
          </a:p>
        </p:txBody>
      </p:sp>
      <p:pic>
        <p:nvPicPr>
          <p:cNvPr id="5" name="les formes (1)">
            <a:hlinkClick r:id="" action="ppaction://media"/>
            <a:extLst>
              <a:ext uri="{FF2B5EF4-FFF2-40B4-BE49-F238E27FC236}">
                <a16:creationId xmlns:a16="http://schemas.microsoft.com/office/drawing/2014/main" id="{EA08C9E0-B3B6-4A8D-B143-99DCA3E6F4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82140" y="1600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47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1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F445BD-63BE-4D06-AF6D-3E63A1E99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fr-FR" sz="5400" b="1" dirty="0"/>
              <a:t>Clique sur la forme pour découvrir son nom</a:t>
            </a:r>
          </a:p>
        </p:txBody>
      </p:sp>
      <p:sp>
        <p:nvSpPr>
          <p:cNvPr id="6" name="Rectangle 5">
            <a:hlinkClick r:id="" action="ppaction://noaction" highlightClick="1">
              <a:snd r:embed="rId4" name="un carré.wav"/>
            </a:hlinkClick>
            <a:extLst>
              <a:ext uri="{FF2B5EF4-FFF2-40B4-BE49-F238E27FC236}">
                <a16:creationId xmlns:a16="http://schemas.microsoft.com/office/drawing/2014/main" id="{67DAEB07-64FB-4024-B157-0D94E819B541}"/>
              </a:ext>
            </a:extLst>
          </p:cNvPr>
          <p:cNvSpPr/>
          <p:nvPr/>
        </p:nvSpPr>
        <p:spPr>
          <a:xfrm>
            <a:off x="4327453" y="2392216"/>
            <a:ext cx="3317358" cy="331735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 : droite 6">
            <a:hlinkClick r:id="" action="ppaction://hlinkshowjump?jump=nextslide" highlightClick="1">
              <a:snd r:embed="rId5" name="arrow.wav"/>
            </a:hlinkClick>
            <a:extLst>
              <a:ext uri="{FF2B5EF4-FFF2-40B4-BE49-F238E27FC236}">
                <a16:creationId xmlns:a16="http://schemas.microsoft.com/office/drawing/2014/main" id="{6AE24707-6E9D-4C01-B1E3-272E2361D0E9}"/>
              </a:ext>
            </a:extLst>
          </p:cNvPr>
          <p:cNvSpPr/>
          <p:nvPr/>
        </p:nvSpPr>
        <p:spPr>
          <a:xfrm>
            <a:off x="10058400" y="5208608"/>
            <a:ext cx="1828800" cy="1283419"/>
          </a:xfrm>
          <a:prstGeom prst="rightArrow">
            <a:avLst/>
          </a:prstGeom>
          <a:solidFill>
            <a:schemeClr val="accent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Suivant</a:t>
            </a:r>
          </a:p>
        </p:txBody>
      </p:sp>
      <p:sp>
        <p:nvSpPr>
          <p:cNvPr id="15" name="Rectangle 14">
            <a:hlinkClick r:id="" action="ppaction://noaction" highlightClick="1">
              <a:snd r:embed="rId4" name="un carré.wav"/>
            </a:hlinkClick>
            <a:extLst>
              <a:ext uri="{FF2B5EF4-FFF2-40B4-BE49-F238E27FC236}">
                <a16:creationId xmlns:a16="http://schemas.microsoft.com/office/drawing/2014/main" id="{7A62B400-0609-481C-B497-EE9D6ED0E4E3}"/>
              </a:ext>
            </a:extLst>
          </p:cNvPr>
          <p:cNvSpPr/>
          <p:nvPr/>
        </p:nvSpPr>
        <p:spPr>
          <a:xfrm>
            <a:off x="2569580" y="2534856"/>
            <a:ext cx="1238491" cy="12384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hlinkClick r:id="" action="ppaction://noaction" highlightClick="1">
              <a:snd r:embed="rId4" name="un carré.wav"/>
            </a:hlinkClick>
            <a:extLst>
              <a:ext uri="{FF2B5EF4-FFF2-40B4-BE49-F238E27FC236}">
                <a16:creationId xmlns:a16="http://schemas.microsoft.com/office/drawing/2014/main" id="{764574D9-D662-4171-AC4A-3D9FADAD5BCE}"/>
              </a:ext>
            </a:extLst>
          </p:cNvPr>
          <p:cNvSpPr/>
          <p:nvPr/>
        </p:nvSpPr>
        <p:spPr>
          <a:xfrm>
            <a:off x="8480759" y="4444678"/>
            <a:ext cx="1031230" cy="1031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hlinkClick r:id="" action="ppaction://noaction" highlightClick="1">
              <a:snd r:embed="rId6" name="clique sur la forme pour découvrir son nom.wav"/>
            </a:hlinkClick>
            <a:extLst>
              <a:ext uri="{FF2B5EF4-FFF2-40B4-BE49-F238E27FC236}">
                <a16:creationId xmlns:a16="http://schemas.microsoft.com/office/drawing/2014/main" id="{F7638D41-909E-4BBB-A150-25E16DAE47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729" y="1738042"/>
            <a:ext cx="1141071" cy="1141071"/>
          </a:xfrm>
          <a:prstGeom prst="rect">
            <a:avLst/>
          </a:prstGeom>
        </p:spPr>
      </p:pic>
      <p:pic>
        <p:nvPicPr>
          <p:cNvPr id="3" name="clique sur la forme pour découvrir son nom">
            <a:hlinkClick r:id="" action="ppaction://media"/>
            <a:extLst>
              <a:ext uri="{FF2B5EF4-FFF2-40B4-BE49-F238E27FC236}">
                <a16:creationId xmlns:a16="http://schemas.microsoft.com/office/drawing/2014/main" id="{A3A3ACA5-A693-4DBA-867D-F676143214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64780" y="6999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4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  <p:bldP spid="6" grpId="0" animBg="1"/>
      <p:bldP spid="7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F445BD-63BE-4D06-AF6D-3E63A1E99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r-FR" sz="8800" b="1" dirty="0"/>
              <a:t>Clique sur le carré </a:t>
            </a:r>
          </a:p>
        </p:txBody>
      </p:sp>
      <p:sp>
        <p:nvSpPr>
          <p:cNvPr id="6" name="Rectangle 5">
            <a:hlinkClick r:id="" action="ppaction://noaction" highlightClick="1">
              <a:snd r:embed="rId4" name="bravooo_converted.wav"/>
            </a:hlinkClick>
            <a:extLst>
              <a:ext uri="{FF2B5EF4-FFF2-40B4-BE49-F238E27FC236}">
                <a16:creationId xmlns:a16="http://schemas.microsoft.com/office/drawing/2014/main" id="{67DAEB07-64FB-4024-B157-0D94E819B541}"/>
              </a:ext>
            </a:extLst>
          </p:cNvPr>
          <p:cNvSpPr/>
          <p:nvPr/>
        </p:nvSpPr>
        <p:spPr>
          <a:xfrm>
            <a:off x="4451712" y="2188123"/>
            <a:ext cx="2814126" cy="281412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Flèche : droite 6">
            <a:hlinkClick r:id="" action="ppaction://hlinkshowjump?jump=nextslide" highlightClick="1">
              <a:snd r:embed="rId5" name="click.wav"/>
            </a:hlinkClick>
            <a:extLst>
              <a:ext uri="{FF2B5EF4-FFF2-40B4-BE49-F238E27FC236}">
                <a16:creationId xmlns:a16="http://schemas.microsoft.com/office/drawing/2014/main" id="{6AE24707-6E9D-4C01-B1E3-272E2361D0E9}"/>
              </a:ext>
            </a:extLst>
          </p:cNvPr>
          <p:cNvSpPr/>
          <p:nvPr/>
        </p:nvSpPr>
        <p:spPr>
          <a:xfrm>
            <a:off x="10058400" y="5208608"/>
            <a:ext cx="1828800" cy="1283419"/>
          </a:xfrm>
          <a:prstGeom prst="rightArrow">
            <a:avLst/>
          </a:prstGeom>
          <a:solidFill>
            <a:schemeClr val="accent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Suivant</a:t>
            </a:r>
          </a:p>
        </p:txBody>
      </p:sp>
      <p:sp>
        <p:nvSpPr>
          <p:cNvPr id="8" name="Signe de multiplication 7">
            <a:extLst>
              <a:ext uri="{FF2B5EF4-FFF2-40B4-BE49-F238E27FC236}">
                <a16:creationId xmlns:a16="http://schemas.microsoft.com/office/drawing/2014/main" id="{D4A3A5A0-EA2E-4CFE-8D24-8F918FDEFD5F}"/>
              </a:ext>
            </a:extLst>
          </p:cNvPr>
          <p:cNvSpPr/>
          <p:nvPr/>
        </p:nvSpPr>
        <p:spPr>
          <a:xfrm>
            <a:off x="1349696" y="4968379"/>
            <a:ext cx="1551008" cy="134935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Signe de multiplication 8">
            <a:extLst>
              <a:ext uri="{FF2B5EF4-FFF2-40B4-BE49-F238E27FC236}">
                <a16:creationId xmlns:a16="http://schemas.microsoft.com/office/drawing/2014/main" id="{F50667E7-5F3A-4467-8E0C-FE67BAA1A4AF}"/>
              </a:ext>
            </a:extLst>
          </p:cNvPr>
          <p:cNvSpPr/>
          <p:nvPr/>
        </p:nvSpPr>
        <p:spPr>
          <a:xfrm>
            <a:off x="8507392" y="4305097"/>
            <a:ext cx="1551008" cy="154522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B6586A6-8416-4356-9ACC-77C2C8275F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076" y="4968379"/>
            <a:ext cx="1133475" cy="1009650"/>
          </a:xfrm>
          <a:prstGeom prst="rect">
            <a:avLst/>
          </a:prstGeom>
        </p:spPr>
      </p:pic>
      <p:sp>
        <p:nvSpPr>
          <p:cNvPr id="3" name="Triangle isocèle 2">
            <a:hlinkClick r:id="" action="ppaction://noaction" highlightClick="1">
              <a:snd r:embed="rId7" name="Non_converted.wav"/>
            </a:hlinkClick>
            <a:extLst>
              <a:ext uri="{FF2B5EF4-FFF2-40B4-BE49-F238E27FC236}">
                <a16:creationId xmlns:a16="http://schemas.microsoft.com/office/drawing/2014/main" id="{D376BFF9-EECB-4929-8B81-038C1B7FF1F1}"/>
              </a:ext>
            </a:extLst>
          </p:cNvPr>
          <p:cNvSpPr/>
          <p:nvPr/>
        </p:nvSpPr>
        <p:spPr>
          <a:xfrm>
            <a:off x="722679" y="2094672"/>
            <a:ext cx="2814126" cy="28141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noaction" highlightClick="1">
              <a:snd r:embed="rId7" name="Non_converted.wav"/>
            </a:hlinkClick>
            <a:extLst>
              <a:ext uri="{FF2B5EF4-FFF2-40B4-BE49-F238E27FC236}">
                <a16:creationId xmlns:a16="http://schemas.microsoft.com/office/drawing/2014/main" id="{7276CC85-8048-46AB-901D-7F8877EA96C4}"/>
              </a:ext>
            </a:extLst>
          </p:cNvPr>
          <p:cNvSpPr/>
          <p:nvPr/>
        </p:nvSpPr>
        <p:spPr>
          <a:xfrm>
            <a:off x="8113853" y="3333509"/>
            <a:ext cx="2581155" cy="1192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hlinkClick r:id="" action="ppaction://noaction" highlightClick="1">
              <a:snd r:embed="rId8" name="clique sur le carré.wav"/>
            </a:hlinkClick>
            <a:extLst>
              <a:ext uri="{FF2B5EF4-FFF2-40B4-BE49-F238E27FC236}">
                <a16:creationId xmlns:a16="http://schemas.microsoft.com/office/drawing/2014/main" id="{90871440-598B-4510-B654-A9F849A263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182" y="1683297"/>
            <a:ext cx="1009651" cy="1009651"/>
          </a:xfrm>
          <a:prstGeom prst="rect">
            <a:avLst/>
          </a:prstGeom>
        </p:spPr>
      </p:pic>
      <p:pic>
        <p:nvPicPr>
          <p:cNvPr id="10" name="clique sur le carré">
            <a:hlinkClick r:id="" action="ppaction://media"/>
            <a:extLst>
              <a:ext uri="{FF2B5EF4-FFF2-40B4-BE49-F238E27FC236}">
                <a16:creationId xmlns:a16="http://schemas.microsoft.com/office/drawing/2014/main" id="{99DD7E60-A802-4101-AE11-C443AEE781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87303" y="8060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89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8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F445BD-63BE-4D06-AF6D-3E63A1E99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r-FR" sz="8800" b="1" dirty="0"/>
              <a:t>Clique sur le carré </a:t>
            </a:r>
          </a:p>
        </p:txBody>
      </p:sp>
      <p:sp>
        <p:nvSpPr>
          <p:cNvPr id="6" name="Rectangle 5">
            <a:hlinkClick r:id="" action="ppaction://noaction" highlightClick="1">
              <a:snd r:embed="rId4" name="bravooo_converted.wav"/>
            </a:hlinkClick>
            <a:extLst>
              <a:ext uri="{FF2B5EF4-FFF2-40B4-BE49-F238E27FC236}">
                <a16:creationId xmlns:a16="http://schemas.microsoft.com/office/drawing/2014/main" id="{67DAEB07-64FB-4024-B157-0D94E819B541}"/>
              </a:ext>
            </a:extLst>
          </p:cNvPr>
          <p:cNvSpPr/>
          <p:nvPr/>
        </p:nvSpPr>
        <p:spPr>
          <a:xfrm>
            <a:off x="3727352" y="2192604"/>
            <a:ext cx="2027839" cy="19449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Flèche : droite 6">
            <a:hlinkClick r:id="" action="ppaction://hlinkshowjump?jump=nextslide" highlightClick="1">
              <a:snd r:embed="rId5" name="click.wav"/>
            </a:hlinkClick>
            <a:extLst>
              <a:ext uri="{FF2B5EF4-FFF2-40B4-BE49-F238E27FC236}">
                <a16:creationId xmlns:a16="http://schemas.microsoft.com/office/drawing/2014/main" id="{6AE24707-6E9D-4C01-B1E3-272E2361D0E9}"/>
              </a:ext>
            </a:extLst>
          </p:cNvPr>
          <p:cNvSpPr/>
          <p:nvPr/>
        </p:nvSpPr>
        <p:spPr>
          <a:xfrm>
            <a:off x="10058400" y="5208608"/>
            <a:ext cx="1828800" cy="1283419"/>
          </a:xfrm>
          <a:prstGeom prst="rightArrow">
            <a:avLst/>
          </a:prstGeom>
          <a:solidFill>
            <a:schemeClr val="accent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Suivant</a:t>
            </a:r>
          </a:p>
        </p:txBody>
      </p:sp>
      <p:sp>
        <p:nvSpPr>
          <p:cNvPr id="8" name="Signe de multiplication 7">
            <a:extLst>
              <a:ext uri="{FF2B5EF4-FFF2-40B4-BE49-F238E27FC236}">
                <a16:creationId xmlns:a16="http://schemas.microsoft.com/office/drawing/2014/main" id="{D4A3A5A0-EA2E-4CFE-8D24-8F918FDEFD5F}"/>
              </a:ext>
            </a:extLst>
          </p:cNvPr>
          <p:cNvSpPr/>
          <p:nvPr/>
        </p:nvSpPr>
        <p:spPr>
          <a:xfrm>
            <a:off x="8873374" y="4230272"/>
            <a:ext cx="1551008" cy="134935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Signe de multiplication 8">
            <a:extLst>
              <a:ext uri="{FF2B5EF4-FFF2-40B4-BE49-F238E27FC236}">
                <a16:creationId xmlns:a16="http://schemas.microsoft.com/office/drawing/2014/main" id="{F50667E7-5F3A-4467-8E0C-FE67BAA1A4AF}"/>
              </a:ext>
            </a:extLst>
          </p:cNvPr>
          <p:cNvSpPr/>
          <p:nvPr/>
        </p:nvSpPr>
        <p:spPr>
          <a:xfrm>
            <a:off x="1096761" y="3915342"/>
            <a:ext cx="1551008" cy="154522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B6586A6-8416-4356-9ACC-77C2C8275F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037" y="4305097"/>
            <a:ext cx="1133475" cy="1009650"/>
          </a:xfrm>
          <a:prstGeom prst="rect">
            <a:avLst/>
          </a:prstGeom>
        </p:spPr>
      </p:pic>
      <p:sp>
        <p:nvSpPr>
          <p:cNvPr id="3" name="Triangle isocèle 2">
            <a:hlinkClick r:id="" action="ppaction://noaction" highlightClick="1">
              <a:snd r:embed="rId7" name="Non_converted.wav"/>
            </a:hlinkClick>
            <a:extLst>
              <a:ext uri="{FF2B5EF4-FFF2-40B4-BE49-F238E27FC236}">
                <a16:creationId xmlns:a16="http://schemas.microsoft.com/office/drawing/2014/main" id="{D376BFF9-EECB-4929-8B81-038C1B7FF1F1}"/>
              </a:ext>
            </a:extLst>
          </p:cNvPr>
          <p:cNvSpPr/>
          <p:nvPr/>
        </p:nvSpPr>
        <p:spPr>
          <a:xfrm>
            <a:off x="8358202" y="2192606"/>
            <a:ext cx="2581353" cy="2210425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noaction" highlightClick="1">
              <a:snd r:embed="rId7" name="Non_converted.wav"/>
            </a:hlinkClick>
            <a:extLst>
              <a:ext uri="{FF2B5EF4-FFF2-40B4-BE49-F238E27FC236}">
                <a16:creationId xmlns:a16="http://schemas.microsoft.com/office/drawing/2014/main" id="{7276CC85-8048-46AB-901D-7F8877EA96C4}"/>
              </a:ext>
            </a:extLst>
          </p:cNvPr>
          <p:cNvSpPr/>
          <p:nvPr/>
        </p:nvSpPr>
        <p:spPr>
          <a:xfrm rot="5400000">
            <a:off x="1512275" y="2210998"/>
            <a:ext cx="1317397" cy="23200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hlinkClick r:id="" action="ppaction://noaction" highlightClick="1">
              <a:snd r:embed="rId7" name="Non_converted.wav"/>
            </a:hlinkClick>
            <a:extLst>
              <a:ext uri="{FF2B5EF4-FFF2-40B4-BE49-F238E27FC236}">
                <a16:creationId xmlns:a16="http://schemas.microsoft.com/office/drawing/2014/main" id="{B3F2F162-EFCA-4D36-B9D8-8F670B4E60B1}"/>
              </a:ext>
            </a:extLst>
          </p:cNvPr>
          <p:cNvSpPr/>
          <p:nvPr/>
        </p:nvSpPr>
        <p:spPr>
          <a:xfrm>
            <a:off x="6446999" y="2392476"/>
            <a:ext cx="1545220" cy="154522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Signe de multiplication 12">
            <a:extLst>
              <a:ext uri="{FF2B5EF4-FFF2-40B4-BE49-F238E27FC236}">
                <a16:creationId xmlns:a16="http://schemas.microsoft.com/office/drawing/2014/main" id="{52D2A00B-C0AF-491C-882A-1219A5030E2C}"/>
              </a:ext>
            </a:extLst>
          </p:cNvPr>
          <p:cNvSpPr/>
          <p:nvPr/>
        </p:nvSpPr>
        <p:spPr>
          <a:xfrm>
            <a:off x="6270363" y="3936607"/>
            <a:ext cx="1551008" cy="154522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4" name="clique sur le carré">
            <a:hlinkClick r:id="" action="ppaction://media"/>
            <a:extLst>
              <a:ext uri="{FF2B5EF4-FFF2-40B4-BE49-F238E27FC236}">
                <a16:creationId xmlns:a16="http://schemas.microsoft.com/office/drawing/2014/main" id="{2549C2EC-1C29-4887-82F4-BBE442003A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87303" y="806080"/>
            <a:ext cx="609600" cy="609600"/>
          </a:xfrm>
          <a:prstGeom prst="rect">
            <a:avLst/>
          </a:prstGeom>
        </p:spPr>
      </p:pic>
      <p:pic>
        <p:nvPicPr>
          <p:cNvPr id="15" name="Image 14">
            <a:hlinkClick r:id="" action="ppaction://noaction" highlightClick="1">
              <a:snd r:embed="rId9" name="clique sur le carré.wav"/>
            </a:hlinkClick>
            <a:extLst>
              <a:ext uri="{FF2B5EF4-FFF2-40B4-BE49-F238E27FC236}">
                <a16:creationId xmlns:a16="http://schemas.microsoft.com/office/drawing/2014/main" id="{11D9534D-956B-4D5D-AB24-9C77F73FFC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182" y="1683297"/>
            <a:ext cx="1009651" cy="100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8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86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68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3" grpId="0" animBg="1"/>
      <p:bldP spid="5" grpId="0" animBg="1"/>
      <p:bldP spid="10" grpId="0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F445BD-63BE-4D06-AF6D-3E63A1E99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r-FR" sz="8800" b="1" dirty="0"/>
              <a:t>Clique sur le carré </a:t>
            </a:r>
          </a:p>
        </p:txBody>
      </p:sp>
      <p:sp>
        <p:nvSpPr>
          <p:cNvPr id="6" name="Rectangle 5">
            <a:hlinkClick r:id="" action="ppaction://noaction" highlightClick="1">
              <a:snd r:embed="rId4" name="bravooo_converted.wav"/>
            </a:hlinkClick>
            <a:extLst>
              <a:ext uri="{FF2B5EF4-FFF2-40B4-BE49-F238E27FC236}">
                <a16:creationId xmlns:a16="http://schemas.microsoft.com/office/drawing/2014/main" id="{67DAEB07-64FB-4024-B157-0D94E819B541}"/>
              </a:ext>
            </a:extLst>
          </p:cNvPr>
          <p:cNvSpPr/>
          <p:nvPr/>
        </p:nvSpPr>
        <p:spPr>
          <a:xfrm>
            <a:off x="9393276" y="3356851"/>
            <a:ext cx="1192193" cy="107914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Flèche : droite 6">
            <a:hlinkClick r:id="" action="ppaction://hlinkshowjump?jump=nextslide" highlightClick="1">
              <a:snd r:embed="rId5" name="click.wav"/>
            </a:hlinkClick>
            <a:extLst>
              <a:ext uri="{FF2B5EF4-FFF2-40B4-BE49-F238E27FC236}">
                <a16:creationId xmlns:a16="http://schemas.microsoft.com/office/drawing/2014/main" id="{6AE24707-6E9D-4C01-B1E3-272E2361D0E9}"/>
              </a:ext>
            </a:extLst>
          </p:cNvPr>
          <p:cNvSpPr/>
          <p:nvPr/>
        </p:nvSpPr>
        <p:spPr>
          <a:xfrm>
            <a:off x="10058400" y="5208608"/>
            <a:ext cx="1828800" cy="1283419"/>
          </a:xfrm>
          <a:prstGeom prst="rightArrow">
            <a:avLst/>
          </a:prstGeom>
          <a:solidFill>
            <a:schemeClr val="accent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Suivant</a:t>
            </a:r>
          </a:p>
        </p:txBody>
      </p:sp>
      <p:sp>
        <p:nvSpPr>
          <p:cNvPr id="8" name="Signe de multiplication 7">
            <a:extLst>
              <a:ext uri="{FF2B5EF4-FFF2-40B4-BE49-F238E27FC236}">
                <a16:creationId xmlns:a16="http://schemas.microsoft.com/office/drawing/2014/main" id="{D4A3A5A0-EA2E-4CFE-8D24-8F918FDEFD5F}"/>
              </a:ext>
            </a:extLst>
          </p:cNvPr>
          <p:cNvSpPr/>
          <p:nvPr/>
        </p:nvSpPr>
        <p:spPr>
          <a:xfrm>
            <a:off x="6285905" y="4359502"/>
            <a:ext cx="1551008" cy="134935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Signe de multiplication 8">
            <a:extLst>
              <a:ext uri="{FF2B5EF4-FFF2-40B4-BE49-F238E27FC236}">
                <a16:creationId xmlns:a16="http://schemas.microsoft.com/office/drawing/2014/main" id="{F50667E7-5F3A-4467-8E0C-FE67BAA1A4AF}"/>
              </a:ext>
            </a:extLst>
          </p:cNvPr>
          <p:cNvSpPr/>
          <p:nvPr/>
        </p:nvSpPr>
        <p:spPr>
          <a:xfrm>
            <a:off x="1153078" y="4435998"/>
            <a:ext cx="1551008" cy="154522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B6586A6-8416-4356-9ACC-77C2C8275F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636" y="4529353"/>
            <a:ext cx="1133475" cy="1009650"/>
          </a:xfrm>
          <a:prstGeom prst="rect">
            <a:avLst/>
          </a:prstGeom>
        </p:spPr>
      </p:pic>
      <p:sp>
        <p:nvSpPr>
          <p:cNvPr id="3" name="Triangle isocèle 2">
            <a:hlinkClick r:id="" action="ppaction://noaction" highlightClick="1">
              <a:snd r:embed="rId7" name="Non_converted.wav"/>
            </a:hlinkClick>
            <a:extLst>
              <a:ext uri="{FF2B5EF4-FFF2-40B4-BE49-F238E27FC236}">
                <a16:creationId xmlns:a16="http://schemas.microsoft.com/office/drawing/2014/main" id="{D376BFF9-EECB-4929-8B81-038C1B7FF1F1}"/>
              </a:ext>
            </a:extLst>
          </p:cNvPr>
          <p:cNvSpPr/>
          <p:nvPr/>
        </p:nvSpPr>
        <p:spPr>
          <a:xfrm rot="4593549">
            <a:off x="6012109" y="2132813"/>
            <a:ext cx="2457234" cy="2181348"/>
          </a:xfrm>
          <a:prstGeom prst="triangle">
            <a:avLst/>
          </a:prstGeom>
          <a:noFill/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noaction" highlightClick="1">
              <a:snd r:embed="rId7" name="Non_converted.wav"/>
            </a:hlinkClick>
            <a:extLst>
              <a:ext uri="{FF2B5EF4-FFF2-40B4-BE49-F238E27FC236}">
                <a16:creationId xmlns:a16="http://schemas.microsoft.com/office/drawing/2014/main" id="{7276CC85-8048-46AB-901D-7F8877EA96C4}"/>
              </a:ext>
            </a:extLst>
          </p:cNvPr>
          <p:cNvSpPr/>
          <p:nvPr/>
        </p:nvSpPr>
        <p:spPr>
          <a:xfrm rot="5400000">
            <a:off x="743328" y="2701722"/>
            <a:ext cx="2210427" cy="1192192"/>
          </a:xfrm>
          <a:prstGeom prst="rect">
            <a:avLst/>
          </a:prstGeom>
          <a:noFill/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hlinkClick r:id="" action="ppaction://noaction" highlightClick="1">
              <a:snd r:embed="rId7" name="Non_converted.wav"/>
            </a:hlinkClick>
            <a:extLst>
              <a:ext uri="{FF2B5EF4-FFF2-40B4-BE49-F238E27FC236}">
                <a16:creationId xmlns:a16="http://schemas.microsoft.com/office/drawing/2014/main" id="{B3F2F162-EFCA-4D36-B9D8-8F670B4E60B1}"/>
              </a:ext>
            </a:extLst>
          </p:cNvPr>
          <p:cNvSpPr/>
          <p:nvPr/>
        </p:nvSpPr>
        <p:spPr>
          <a:xfrm>
            <a:off x="3218998" y="2857812"/>
            <a:ext cx="1545220" cy="154522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Signe de multiplication 12">
            <a:extLst>
              <a:ext uri="{FF2B5EF4-FFF2-40B4-BE49-F238E27FC236}">
                <a16:creationId xmlns:a16="http://schemas.microsoft.com/office/drawing/2014/main" id="{52D2A00B-C0AF-491C-882A-1219A5030E2C}"/>
              </a:ext>
            </a:extLst>
          </p:cNvPr>
          <p:cNvSpPr/>
          <p:nvPr/>
        </p:nvSpPr>
        <p:spPr>
          <a:xfrm>
            <a:off x="3213210" y="4266080"/>
            <a:ext cx="1551008" cy="154522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clique sur le carré">
            <a:hlinkClick r:id="" action="ppaction://media"/>
            <a:extLst>
              <a:ext uri="{FF2B5EF4-FFF2-40B4-BE49-F238E27FC236}">
                <a16:creationId xmlns:a16="http://schemas.microsoft.com/office/drawing/2014/main" id="{CB8E983F-4AA8-4447-ABE9-98075C9598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87303" y="806080"/>
            <a:ext cx="609600" cy="609600"/>
          </a:xfrm>
          <a:prstGeom prst="rect">
            <a:avLst/>
          </a:prstGeom>
        </p:spPr>
      </p:pic>
      <p:pic>
        <p:nvPicPr>
          <p:cNvPr id="17" name="Image 16">
            <a:hlinkClick r:id="" action="ppaction://noaction" highlightClick="1">
              <a:snd r:embed="rId9" name="clique sur le carré.wav"/>
            </a:hlinkClick>
            <a:extLst>
              <a:ext uri="{FF2B5EF4-FFF2-40B4-BE49-F238E27FC236}">
                <a16:creationId xmlns:a16="http://schemas.microsoft.com/office/drawing/2014/main" id="{902D4F43-4BB6-487F-A23F-271B3C9172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182" y="1683297"/>
            <a:ext cx="1009651" cy="100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38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86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68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3" grpId="0" animBg="1"/>
      <p:bldP spid="5" grpId="0" animBg="1"/>
      <p:bldP spid="10" grpId="0" animBg="1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F445BD-63BE-4D06-AF6D-3E63A1E99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r-FR" sz="8800" b="1" dirty="0"/>
              <a:t>Clique sur tous les carrés </a:t>
            </a:r>
          </a:p>
        </p:txBody>
      </p:sp>
      <p:sp>
        <p:nvSpPr>
          <p:cNvPr id="4" name="Rectangle 3">
            <a:hlinkClick r:id="" action="ppaction://noaction" highlightClick="1">
              <a:snd r:embed="rId4" name="bravooo_converted.wav"/>
            </a:hlinkClick>
            <a:extLst>
              <a:ext uri="{FF2B5EF4-FFF2-40B4-BE49-F238E27FC236}">
                <a16:creationId xmlns:a16="http://schemas.microsoft.com/office/drawing/2014/main" id="{89AD4958-CB82-4ACE-9822-3948B9F66395}"/>
              </a:ext>
            </a:extLst>
          </p:cNvPr>
          <p:cNvSpPr/>
          <p:nvPr/>
        </p:nvSpPr>
        <p:spPr>
          <a:xfrm>
            <a:off x="1054247" y="1960107"/>
            <a:ext cx="91440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hlinkClick r:id="" action="ppaction://noaction" highlightClick="1">
              <a:snd r:embed="rId4" name="bravooo_converted.wav"/>
            </a:hlinkClick>
            <a:extLst>
              <a:ext uri="{FF2B5EF4-FFF2-40B4-BE49-F238E27FC236}">
                <a16:creationId xmlns:a16="http://schemas.microsoft.com/office/drawing/2014/main" id="{67DAEB07-64FB-4024-B157-0D94E819B541}"/>
              </a:ext>
            </a:extLst>
          </p:cNvPr>
          <p:cNvSpPr/>
          <p:nvPr/>
        </p:nvSpPr>
        <p:spPr>
          <a:xfrm>
            <a:off x="3727352" y="2192604"/>
            <a:ext cx="2027839" cy="194496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Flèche : droite 6">
            <a:hlinkClick r:id="" action="ppaction://hlinkshowjump?jump=nextslide" highlightClick="1">
              <a:snd r:embed="rId5" name="click.wav"/>
            </a:hlinkClick>
            <a:extLst>
              <a:ext uri="{FF2B5EF4-FFF2-40B4-BE49-F238E27FC236}">
                <a16:creationId xmlns:a16="http://schemas.microsoft.com/office/drawing/2014/main" id="{6AE24707-6E9D-4C01-B1E3-272E2361D0E9}"/>
              </a:ext>
            </a:extLst>
          </p:cNvPr>
          <p:cNvSpPr/>
          <p:nvPr/>
        </p:nvSpPr>
        <p:spPr>
          <a:xfrm>
            <a:off x="10058400" y="5208608"/>
            <a:ext cx="1828800" cy="1283419"/>
          </a:xfrm>
          <a:prstGeom prst="rightArrow">
            <a:avLst/>
          </a:prstGeom>
          <a:solidFill>
            <a:schemeClr val="accent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Suivant</a:t>
            </a:r>
          </a:p>
        </p:txBody>
      </p:sp>
      <p:sp>
        <p:nvSpPr>
          <p:cNvPr id="8" name="Signe de multiplication 7">
            <a:extLst>
              <a:ext uri="{FF2B5EF4-FFF2-40B4-BE49-F238E27FC236}">
                <a16:creationId xmlns:a16="http://schemas.microsoft.com/office/drawing/2014/main" id="{D4A3A5A0-EA2E-4CFE-8D24-8F918FDEFD5F}"/>
              </a:ext>
            </a:extLst>
          </p:cNvPr>
          <p:cNvSpPr/>
          <p:nvPr/>
        </p:nvSpPr>
        <p:spPr>
          <a:xfrm>
            <a:off x="8873374" y="4230272"/>
            <a:ext cx="1551008" cy="134935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Signe de multiplication 8">
            <a:extLst>
              <a:ext uri="{FF2B5EF4-FFF2-40B4-BE49-F238E27FC236}">
                <a16:creationId xmlns:a16="http://schemas.microsoft.com/office/drawing/2014/main" id="{F50667E7-5F3A-4467-8E0C-FE67BAA1A4AF}"/>
              </a:ext>
            </a:extLst>
          </p:cNvPr>
          <p:cNvSpPr/>
          <p:nvPr/>
        </p:nvSpPr>
        <p:spPr>
          <a:xfrm>
            <a:off x="893135" y="4998706"/>
            <a:ext cx="1472618" cy="135352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B6586A6-8416-4356-9ACC-77C2C8275F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037" y="4305097"/>
            <a:ext cx="1133475" cy="1009650"/>
          </a:xfrm>
          <a:prstGeom prst="rect">
            <a:avLst/>
          </a:prstGeom>
        </p:spPr>
      </p:pic>
      <p:sp>
        <p:nvSpPr>
          <p:cNvPr id="3" name="Triangle isocèle 2">
            <a:hlinkClick r:id="" action="ppaction://noaction" highlightClick="1">
              <a:snd r:embed="rId7" name="Non_converted.wav"/>
            </a:hlinkClick>
            <a:extLst>
              <a:ext uri="{FF2B5EF4-FFF2-40B4-BE49-F238E27FC236}">
                <a16:creationId xmlns:a16="http://schemas.microsoft.com/office/drawing/2014/main" id="{D376BFF9-EECB-4929-8B81-038C1B7FF1F1}"/>
              </a:ext>
            </a:extLst>
          </p:cNvPr>
          <p:cNvSpPr/>
          <p:nvPr/>
        </p:nvSpPr>
        <p:spPr>
          <a:xfrm>
            <a:off x="8358203" y="2192606"/>
            <a:ext cx="2231826" cy="2210425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noaction" highlightClick="1">
              <a:snd r:embed="rId7" name="Non_converted.wav"/>
            </a:hlinkClick>
            <a:extLst>
              <a:ext uri="{FF2B5EF4-FFF2-40B4-BE49-F238E27FC236}">
                <a16:creationId xmlns:a16="http://schemas.microsoft.com/office/drawing/2014/main" id="{7276CC85-8048-46AB-901D-7F8877EA96C4}"/>
              </a:ext>
            </a:extLst>
          </p:cNvPr>
          <p:cNvSpPr/>
          <p:nvPr/>
        </p:nvSpPr>
        <p:spPr>
          <a:xfrm rot="5400000">
            <a:off x="908464" y="3322686"/>
            <a:ext cx="1317397" cy="23200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hlinkClick r:id="" action="ppaction://noaction" highlightClick="1">
              <a:snd r:embed="rId7" name="Non_converted.wav"/>
            </a:hlinkClick>
            <a:extLst>
              <a:ext uri="{FF2B5EF4-FFF2-40B4-BE49-F238E27FC236}">
                <a16:creationId xmlns:a16="http://schemas.microsoft.com/office/drawing/2014/main" id="{B3F2F162-EFCA-4D36-B9D8-8F670B4E60B1}"/>
              </a:ext>
            </a:extLst>
          </p:cNvPr>
          <p:cNvSpPr/>
          <p:nvPr/>
        </p:nvSpPr>
        <p:spPr>
          <a:xfrm>
            <a:off x="6446999" y="2392476"/>
            <a:ext cx="1545220" cy="15452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Signe de multiplication 12">
            <a:extLst>
              <a:ext uri="{FF2B5EF4-FFF2-40B4-BE49-F238E27FC236}">
                <a16:creationId xmlns:a16="http://schemas.microsoft.com/office/drawing/2014/main" id="{52D2A00B-C0AF-491C-882A-1219A5030E2C}"/>
              </a:ext>
            </a:extLst>
          </p:cNvPr>
          <p:cNvSpPr/>
          <p:nvPr/>
        </p:nvSpPr>
        <p:spPr>
          <a:xfrm>
            <a:off x="6270363" y="3936607"/>
            <a:ext cx="1551008" cy="154522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13">
            <a:hlinkClick r:id="" action="ppaction://noaction" highlightClick="1">
              <a:snd r:embed="rId4" name="bravooo_converted.wav"/>
            </a:hlinkClick>
            <a:extLst>
              <a:ext uri="{FF2B5EF4-FFF2-40B4-BE49-F238E27FC236}">
                <a16:creationId xmlns:a16="http://schemas.microsoft.com/office/drawing/2014/main" id="{8A69A00D-64E8-464D-B0B8-8B1D15CC5F96}"/>
              </a:ext>
            </a:extLst>
          </p:cNvPr>
          <p:cNvSpPr/>
          <p:nvPr/>
        </p:nvSpPr>
        <p:spPr>
          <a:xfrm>
            <a:off x="10404487" y="2530294"/>
            <a:ext cx="91440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CD63421F-E21A-48A0-9E45-C5F34EA6AA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79" y="2900471"/>
            <a:ext cx="841378" cy="65080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0B2DDEB-7328-4C5C-B1AB-652BDA1906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892" y="3390282"/>
            <a:ext cx="922241" cy="821492"/>
          </a:xfrm>
          <a:prstGeom prst="rect">
            <a:avLst/>
          </a:prstGeom>
        </p:spPr>
      </p:pic>
      <p:pic>
        <p:nvPicPr>
          <p:cNvPr id="11" name="cliques sur tous les carrés">
            <a:hlinkClick r:id="" action="ppaction://media"/>
            <a:extLst>
              <a:ext uri="{FF2B5EF4-FFF2-40B4-BE49-F238E27FC236}">
                <a16:creationId xmlns:a16="http://schemas.microsoft.com/office/drawing/2014/main" id="{A9D674E3-4A31-4D13-8202-7C20326031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60813" y="1077747"/>
            <a:ext cx="609600" cy="609600"/>
          </a:xfrm>
          <a:prstGeom prst="rect">
            <a:avLst/>
          </a:prstGeom>
        </p:spPr>
      </p:pic>
      <p:pic>
        <p:nvPicPr>
          <p:cNvPr id="17" name="Image 16">
            <a:hlinkClick r:id="" action="ppaction://noaction" highlightClick="1">
              <a:snd r:embed="rId9" name="cliques sur tous les carrés.wav"/>
            </a:hlinkClick>
            <a:extLst>
              <a:ext uri="{FF2B5EF4-FFF2-40B4-BE49-F238E27FC236}">
                <a16:creationId xmlns:a16="http://schemas.microsoft.com/office/drawing/2014/main" id="{0ACDE14A-9018-47F5-B5D6-7326BAFF02C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487" y="1683298"/>
            <a:ext cx="795346" cy="79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10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01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19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3" grpId="0" animBg="1"/>
      <p:bldP spid="5" grpId="0" animBg="1"/>
      <p:bldP spid="10" grpId="0" animBg="1"/>
      <p:bldP spid="13" grpId="0" animBg="1"/>
      <p:bldP spid="13" grpId="1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8B9F93-1BB9-45F7-8EDA-2CB25B447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91646" y="3110652"/>
            <a:ext cx="4256567" cy="2306638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17900" b="1" dirty="0"/>
              <a:t>FIN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711054F-2DE7-47D1-9C3E-5849F7CA8B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619" y="1088409"/>
            <a:ext cx="4667534" cy="4681182"/>
          </a:xfrm>
          <a:prstGeom prst="rect">
            <a:avLst/>
          </a:prstGeom>
        </p:spPr>
      </p:pic>
      <p:pic>
        <p:nvPicPr>
          <p:cNvPr id="3" name="0812">
            <a:hlinkClick r:id="" action="ppaction://media"/>
            <a:extLst>
              <a:ext uri="{FF2B5EF4-FFF2-40B4-BE49-F238E27FC236}">
                <a16:creationId xmlns:a16="http://schemas.microsoft.com/office/drawing/2014/main" id="{B2D764CA-5073-442F-AC67-32842AB6E0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73302" y="7836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2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46</Words>
  <Application>Microsoft Office PowerPoint</Application>
  <PresentationFormat>Grand écran</PresentationFormat>
  <Paragraphs>18</Paragraphs>
  <Slides>7</Slides>
  <Notes>0</Notes>
  <HiddenSlides>0</HiddenSlides>
  <MMClips>7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Les formes</vt:lpstr>
      <vt:lpstr>Clique sur la forme pour découvrir son nom</vt:lpstr>
      <vt:lpstr>Clique sur le carré </vt:lpstr>
      <vt:lpstr>Clique sur le carré </vt:lpstr>
      <vt:lpstr>Clique sur le carré </vt:lpstr>
      <vt:lpstr>Clique sur tous les carrés </vt:lpstr>
      <vt:lpstr>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formes</dc:title>
  <dc:creator>Yabsi yabsi</dc:creator>
  <cp:lastModifiedBy>user</cp:lastModifiedBy>
  <cp:revision>10</cp:revision>
  <dcterms:created xsi:type="dcterms:W3CDTF">2020-05-11T11:30:40Z</dcterms:created>
  <dcterms:modified xsi:type="dcterms:W3CDTF">2020-06-23T05:53:04Z</dcterms:modified>
</cp:coreProperties>
</file>