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Odd9+5Ma+3UiyFjr+cy/g==" hashData="oROBnDazWuzfK0ECcuJs1ZYKOGy+/Sk7epyGuin2U9iMskKEEd/mqFeENMSVm25pfjrArhm6Yik9diIhlCR5j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C87F2-D945-49FA-8F40-CA0A71F1E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2A1F79-A851-45CD-A0FD-6DCE34755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28E17-EE0C-492D-8644-86D9C7A6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DBDEC-04CA-4D88-889C-980ABBF5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74D6F-F6B5-4945-92DB-D5F55E4B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5D0AB-9E8A-442D-93B1-89E152FB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DBBC74-0C0D-40F7-BF49-A2A565AC7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991DBE-49F4-4361-AA41-24E20836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903B8-EAB1-4C6E-8B21-050A439C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A0E78-E18C-4039-8B6A-C6C88DDE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6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D6A760-5439-41EA-B349-C99C6056B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165320-113D-4062-9CB7-23093C613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D1C460-040F-4D69-8227-065E5F19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A91F43-92C5-4F84-9CF1-091F21FB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64940-939E-4620-92A7-71700AAE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7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AE35-3E48-4A42-820F-71007E61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C4B204-256A-4545-8CC7-6BF7E5FA8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2146F-0584-4358-9EA6-7A4C3703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27B9C7-F697-46E8-B956-37DFAE72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7E45E-E745-44EF-9824-606F397A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06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C0B83-EA5A-4EC7-8B1D-263F0595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06AE97-5F8C-4B5B-9D07-D583F0033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D5375-3538-4440-B479-F4B178F5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95FD2-CCA4-489C-932B-69B0D4CB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19F174-8C52-4204-A389-48993AB1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74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9F20F-2CA7-481E-98C0-63969B93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7228A-EA78-498D-8214-F72E225CD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F58E65-7C95-4BA8-AD47-71463BECF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B5376C-EE3B-473B-92C4-CB0A7747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3D4227-8DC4-46CA-98A2-048C1A93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ABA0ED-1B3E-464F-952A-46895E8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9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60495-8568-438D-A4B8-B0A5957D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13B09E-6E25-444C-83BD-1F70E569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EB3B11-49F2-4FB0-91CC-6838FA246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D53702-FD5B-4597-97DA-786CF1C8F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824AA0-4C97-495A-A948-5734A2600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273CF0-CFA8-4A0E-9AFD-42DA10EC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1B4D49-F7A2-458F-BDBD-9FF08A89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054A3C-1F93-48C7-8748-B848BBB0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48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9CC7D-FEDD-4B52-942D-DD745954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3C8F43-C049-420A-8C43-5BF7940C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1BCFC8-AF9F-4097-8301-0CB9537C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55FCD8-10B5-4B4F-A749-21ECE830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9F8BBE-D4D1-49EF-9C41-3E226173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94380E-6E6E-4DC3-91CC-2647C580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09B050-C486-4889-BC4D-E54BFA7D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32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9052D-1FF6-49F9-B79E-3FFD8C48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5588B-9083-4B29-A109-7190D9F35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F291E0-579F-4183-9BE9-AB658A040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221815-9BAE-48B9-AFD6-E0516552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686E47-4D7B-42B2-A534-1E9039C7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20A704-8730-4E89-8B74-D1CFF7CF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37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3F887-9E43-4D04-9EDD-0678F9BB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A3A631-2DA6-4150-A3C5-65C5DB3BB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D3A9DF-2A84-4F4E-834D-8688B312A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191F15-C866-4E58-83EE-7CD2A49C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F15B87-7777-4BFE-94A7-59CD0C8B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2BB1F7-B582-4A67-AC59-1D4D0D0D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00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179B00-9F8A-4466-81B5-356FE56C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B0926D-E174-4B46-A770-750B7D8D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5F60CE-ECBA-4384-8917-46E248C4C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CCA0-02B8-4738-AE89-01A08D4188F3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63BF00-85AD-4CD0-B1D4-4F62A39FF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D329C6-2D54-4A6C-AC1C-C3A9BD476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D232-96B5-46F5-AD16-D3E082E5B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0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5.wav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audio" Target="../media/audio1.wav"/><Relationship Id="rId9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7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audio" Target="../media/audio8.wav"/><Relationship Id="rId10" Type="http://schemas.openxmlformats.org/officeDocument/2006/relationships/image" Target="../media/image2.jp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7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audio" Target="../media/audio8.wav"/><Relationship Id="rId10" Type="http://schemas.openxmlformats.org/officeDocument/2006/relationships/image" Target="../media/image2.jp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7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audio" Target="../media/audio8.wav"/><Relationship Id="rId10" Type="http://schemas.openxmlformats.org/officeDocument/2006/relationships/image" Target="../media/image1.png"/><Relationship Id="rId4" Type="http://schemas.openxmlformats.org/officeDocument/2006/relationships/audio" Target="../media/audio5.wav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B9F93-1BB9-45F7-8EDA-2CB25B44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1500" dirty="0"/>
              <a:t>Les </a:t>
            </a:r>
            <a:r>
              <a:rPr lang="fr-FR" sz="11500" b="1" dirty="0"/>
              <a:t>formes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A6C369-F233-45C1-9DF1-2E9EE7F3E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highlight>
                  <a:srgbClr val="00FF00"/>
                </a:highlight>
              </a:rPr>
              <a:t>Le Rond</a:t>
            </a:r>
          </a:p>
          <a:p>
            <a:endParaRPr lang="fr-FR" dirty="0">
              <a:highlight>
                <a:srgbClr val="00FF00"/>
              </a:highlight>
            </a:endParaRPr>
          </a:p>
          <a:p>
            <a:endParaRPr lang="fr-FR" dirty="0"/>
          </a:p>
          <a:p>
            <a:r>
              <a:rPr lang="fr-FR" sz="2800" dirty="0">
                <a:solidFill>
                  <a:srgbClr val="002060"/>
                </a:solidFill>
              </a:rPr>
              <a:t>Auteur: I. YABRE</a:t>
            </a:r>
          </a:p>
          <a:p>
            <a:r>
              <a:rPr lang="fr-FR" sz="2800" dirty="0">
                <a:solidFill>
                  <a:srgbClr val="002060"/>
                </a:solidFill>
              </a:rPr>
              <a:t>Voix Off : Madame SOURABIE</a:t>
            </a:r>
          </a:p>
        </p:txBody>
      </p:sp>
      <p:sp>
        <p:nvSpPr>
          <p:cNvPr id="4" name="Flèche : droite 3">
            <a:hlinkClick r:id="" action="ppaction://hlinkshowjump?jump=nextslide" highlightClick="1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C38F191-90AF-4A59-8257-4DCA78DECC2D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pic>
        <p:nvPicPr>
          <p:cNvPr id="5" name="les formes (1)">
            <a:hlinkClick r:id="" action="ppaction://media"/>
            <a:extLst>
              <a:ext uri="{FF2B5EF4-FFF2-40B4-BE49-F238E27FC236}">
                <a16:creationId xmlns:a16="http://schemas.microsoft.com/office/drawing/2014/main" id="{EA08C9E0-B3B6-4A8D-B143-99DCA3E6F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2140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6600" b="1" dirty="0"/>
              <a:t>Clique sur la forme pour découvrir son nom</a:t>
            </a:r>
          </a:p>
        </p:txBody>
      </p:sp>
      <p:sp>
        <p:nvSpPr>
          <p:cNvPr id="7" name="Flèche : droite 6">
            <a:hlinkClick r:id="" action="ppaction://hlinkshowjump?jump=nextslide" highlightClick="1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pic>
        <p:nvPicPr>
          <p:cNvPr id="5" name="Image 4">
            <a:hlinkClick r:id="" action="ppaction://noaction" highlightClick="1">
              <a:snd r:embed="rId5" name="clique sur la forme pour découvrir son nom.wav"/>
            </a:hlinkClick>
            <a:extLst>
              <a:ext uri="{FF2B5EF4-FFF2-40B4-BE49-F238E27FC236}">
                <a16:creationId xmlns:a16="http://schemas.microsoft.com/office/drawing/2014/main" id="{F7638D41-909E-4BBB-A150-25E16DAE4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29" y="1738042"/>
            <a:ext cx="1141071" cy="1141071"/>
          </a:xfrm>
          <a:prstGeom prst="rect">
            <a:avLst/>
          </a:prstGeom>
        </p:spPr>
      </p:pic>
      <p:pic>
        <p:nvPicPr>
          <p:cNvPr id="3" name="clique sur la forme pour découvrir son nom">
            <a:hlinkClick r:id="" action="ppaction://media"/>
            <a:extLst>
              <a:ext uri="{FF2B5EF4-FFF2-40B4-BE49-F238E27FC236}">
                <a16:creationId xmlns:a16="http://schemas.microsoft.com/office/drawing/2014/main" id="{A3A3ACA5-A693-4DBA-867D-F67614321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64780" y="699977"/>
            <a:ext cx="609600" cy="609600"/>
          </a:xfrm>
          <a:prstGeom prst="rect">
            <a:avLst/>
          </a:prstGeom>
        </p:spPr>
      </p:pic>
      <p:sp>
        <p:nvSpPr>
          <p:cNvPr id="4" name="Ellipse 3">
            <a:hlinkClick r:id="" action="ppaction://noaction" highlightClick="1">
              <a:snd r:embed="rId8" name="le rond.wav"/>
            </a:hlinkClick>
            <a:extLst>
              <a:ext uri="{FF2B5EF4-FFF2-40B4-BE49-F238E27FC236}">
                <a16:creationId xmlns:a16="http://schemas.microsoft.com/office/drawing/2014/main" id="{F26A92AF-322E-431A-AD22-420306B8D1DB}"/>
              </a:ext>
            </a:extLst>
          </p:cNvPr>
          <p:cNvSpPr/>
          <p:nvPr/>
        </p:nvSpPr>
        <p:spPr>
          <a:xfrm>
            <a:off x="1977656" y="2594344"/>
            <a:ext cx="2052084" cy="2052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" action="ppaction://noaction" highlightClick="1">
              <a:snd r:embed="rId9" name="un rond.wav"/>
            </a:hlinkClick>
            <a:extLst>
              <a:ext uri="{FF2B5EF4-FFF2-40B4-BE49-F238E27FC236}">
                <a16:creationId xmlns:a16="http://schemas.microsoft.com/office/drawing/2014/main" id="{66384644-DF25-4F45-B55D-266BC68D16B0}"/>
              </a:ext>
            </a:extLst>
          </p:cNvPr>
          <p:cNvSpPr/>
          <p:nvPr/>
        </p:nvSpPr>
        <p:spPr>
          <a:xfrm>
            <a:off x="5599971" y="2050423"/>
            <a:ext cx="3414712" cy="341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0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800" b="1" dirty="0"/>
              <a:t>Clique sur le rond </a:t>
            </a:r>
          </a:p>
        </p:txBody>
      </p:sp>
      <p:sp>
        <p:nvSpPr>
          <p:cNvPr id="7" name="Flèche : droite 6">
            <a:hlinkClick r:id="" action="ppaction://hlinkshowjump?jump=nextslide" highlightClick="1">
              <a:snd r:embed="rId4" name="arrow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1349696" y="4968379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8507392" y="4305097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76" y="4968379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722679" y="2094672"/>
            <a:ext cx="2814126" cy="28141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6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>
            <a:off x="8113853" y="3333509"/>
            <a:ext cx="2581155" cy="119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hlinkClick r:id="" action="ppaction://noaction" highlightClick="1">
              <a:snd r:embed="rId7" name="clique sur le rond 2.wav"/>
            </a:hlinkClick>
            <a:extLst>
              <a:ext uri="{FF2B5EF4-FFF2-40B4-BE49-F238E27FC236}">
                <a16:creationId xmlns:a16="http://schemas.microsoft.com/office/drawing/2014/main" id="{90871440-598B-4510-B654-A9F849A26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2" y="1683297"/>
            <a:ext cx="1009651" cy="1009651"/>
          </a:xfrm>
          <a:prstGeom prst="rect">
            <a:avLst/>
          </a:prstGeom>
        </p:spPr>
      </p:pic>
      <p:sp>
        <p:nvSpPr>
          <p:cNvPr id="13" name="Ellipse 12">
            <a:hlinkClick r:id="" action="ppaction://noaction" highlightClick="1">
              <a:snd r:embed="rId9" name="bravooo_converted.wav"/>
            </a:hlinkClick>
            <a:extLst>
              <a:ext uri="{FF2B5EF4-FFF2-40B4-BE49-F238E27FC236}">
                <a16:creationId xmlns:a16="http://schemas.microsoft.com/office/drawing/2014/main" id="{1E24861F-6E82-407A-AD3A-EA07F2D2FA66}"/>
              </a:ext>
            </a:extLst>
          </p:cNvPr>
          <p:cNvSpPr/>
          <p:nvPr/>
        </p:nvSpPr>
        <p:spPr>
          <a:xfrm>
            <a:off x="4718239" y="2527104"/>
            <a:ext cx="2381693" cy="2381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clique sur le rond 2">
            <a:hlinkClick r:id="" action="ppaction://media"/>
            <a:extLst>
              <a:ext uri="{FF2B5EF4-FFF2-40B4-BE49-F238E27FC236}">
                <a16:creationId xmlns:a16="http://schemas.microsoft.com/office/drawing/2014/main" id="{4224CCBF-A925-423A-9EF0-367097DBD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536" y="806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800" b="1" dirty="0"/>
              <a:t>Clique sur le rond 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3727352" y="2192604"/>
            <a:ext cx="2027839" cy="1944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8873374" y="4230272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1096761" y="3915342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71" y="4029744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8358202" y="2192606"/>
            <a:ext cx="2581353" cy="221042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1512275" y="2210998"/>
            <a:ext cx="1317397" cy="2320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6446999" y="2392476"/>
            <a:ext cx="1545220" cy="15452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3862901" y="3915342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clique sur le rond">
            <a:hlinkClick r:id="" action="ppaction://media"/>
            <a:extLst>
              <a:ext uri="{FF2B5EF4-FFF2-40B4-BE49-F238E27FC236}">
                <a16:creationId xmlns:a16="http://schemas.microsoft.com/office/drawing/2014/main" id="{972269CF-3DBF-4E6B-905D-D20800543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896" y="598950"/>
            <a:ext cx="609600" cy="609600"/>
          </a:xfrm>
          <a:prstGeom prst="rect">
            <a:avLst/>
          </a:prstGeom>
        </p:spPr>
      </p:pic>
      <p:pic>
        <p:nvPicPr>
          <p:cNvPr id="17" name="Image 16">
            <a:hlinkClick r:id="" action="ppaction://noaction" highlightClick="1">
              <a:snd r:embed="rId9" name="clique sur le rond 2.wav"/>
            </a:hlinkClick>
            <a:extLst>
              <a:ext uri="{FF2B5EF4-FFF2-40B4-BE49-F238E27FC236}">
                <a16:creationId xmlns:a16="http://schemas.microsoft.com/office/drawing/2014/main" id="{9A9D0F5C-2CD9-495C-A7F1-85B0C37EC3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2" y="1683297"/>
            <a:ext cx="1009651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89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800" b="1" dirty="0"/>
              <a:t>Clique sur le rond 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9393276" y="3356851"/>
            <a:ext cx="1192193" cy="10791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6285905" y="4359502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1153078" y="4435998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70" y="4485710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 rot="4593549">
            <a:off x="6012109" y="2132813"/>
            <a:ext cx="2457234" cy="2181348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743328" y="2701722"/>
            <a:ext cx="2210427" cy="1192192"/>
          </a:xfrm>
          <a:prstGeom prst="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3218998" y="2857812"/>
            <a:ext cx="1545220" cy="15452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8941730" y="4163634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clique sur le rond">
            <a:hlinkClick r:id="" action="ppaction://media"/>
            <a:extLst>
              <a:ext uri="{FF2B5EF4-FFF2-40B4-BE49-F238E27FC236}">
                <a16:creationId xmlns:a16="http://schemas.microsoft.com/office/drawing/2014/main" id="{79624F1D-C11E-4F08-8060-8B2E8E4D7F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896" y="598950"/>
            <a:ext cx="609600" cy="609600"/>
          </a:xfrm>
          <a:prstGeom prst="rect">
            <a:avLst/>
          </a:prstGeom>
        </p:spPr>
      </p:pic>
      <p:pic>
        <p:nvPicPr>
          <p:cNvPr id="15" name="Image 14">
            <a:hlinkClick r:id="" action="ppaction://noaction" highlightClick="1">
              <a:snd r:embed="rId9" name="clique sur le rond 2.wav"/>
            </a:hlinkClick>
            <a:extLst>
              <a:ext uri="{FF2B5EF4-FFF2-40B4-BE49-F238E27FC236}">
                <a16:creationId xmlns:a16="http://schemas.microsoft.com/office/drawing/2014/main" id="{6D05CF0B-4684-4C86-AFF2-DB8721ECF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2" y="1683297"/>
            <a:ext cx="1009651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89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800" b="1" dirty="0"/>
              <a:t>Clique </a:t>
            </a:r>
            <a:r>
              <a:rPr lang="fr-FR" sz="8800" b="1"/>
              <a:t>sur les </a:t>
            </a:r>
            <a:r>
              <a:rPr lang="fr-FR" sz="8800" b="1" dirty="0"/>
              <a:t>ronds 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3727353" y="2192605"/>
            <a:ext cx="1611062" cy="1545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8501570" y="4181887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1348375" y="4967462"/>
            <a:ext cx="1472618" cy="135352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5" y="3999693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8358203" y="2669025"/>
            <a:ext cx="1700197" cy="173400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1394484" y="3282293"/>
            <a:ext cx="1317397" cy="23200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5875247" y="1820724"/>
            <a:ext cx="2116972" cy="21169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3814887" y="3632965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D63421F-E21A-48A0-9E45-C5F34EA6A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9" y="2900471"/>
            <a:ext cx="841378" cy="65080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0B2DDEB-7328-4C5C-B1AB-652BDA190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62" y="3683026"/>
            <a:ext cx="922241" cy="821492"/>
          </a:xfrm>
          <a:prstGeom prst="rect">
            <a:avLst/>
          </a:prstGeom>
        </p:spPr>
      </p:pic>
      <p:pic>
        <p:nvPicPr>
          <p:cNvPr id="17" name="Image 16">
            <a:hlinkClick r:id="" action="ppaction://noaction" highlightClick="1">
              <a:snd r:embed="rId8" name="clique sur tous les ronds.wav"/>
            </a:hlinkClick>
            <a:extLst>
              <a:ext uri="{FF2B5EF4-FFF2-40B4-BE49-F238E27FC236}">
                <a16:creationId xmlns:a16="http://schemas.microsoft.com/office/drawing/2014/main" id="{0ACDE14A-9018-47F5-B5D6-7326BAFF0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87" y="1683298"/>
            <a:ext cx="795346" cy="795346"/>
          </a:xfrm>
          <a:prstGeom prst="rect">
            <a:avLst/>
          </a:prstGeom>
        </p:spPr>
      </p:pic>
      <p:pic>
        <p:nvPicPr>
          <p:cNvPr id="18" name="clique sur tous les ronds">
            <a:hlinkClick r:id="" action="ppaction://media"/>
            <a:extLst>
              <a:ext uri="{FF2B5EF4-FFF2-40B4-BE49-F238E27FC236}">
                <a16:creationId xmlns:a16="http://schemas.microsoft.com/office/drawing/2014/main" id="{FDA3D44C-896F-429E-AE7B-5462531F5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60320" y="1073698"/>
            <a:ext cx="609600" cy="609600"/>
          </a:xfrm>
          <a:prstGeom prst="rect">
            <a:avLst/>
          </a:prstGeom>
        </p:spPr>
      </p:pic>
      <p:sp>
        <p:nvSpPr>
          <p:cNvPr id="19" name="Ellipse 18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F4E102BA-0A48-4CF9-9749-ED7A6266E602}"/>
              </a:ext>
            </a:extLst>
          </p:cNvPr>
          <p:cNvSpPr/>
          <p:nvPr/>
        </p:nvSpPr>
        <p:spPr>
          <a:xfrm>
            <a:off x="1098682" y="1844119"/>
            <a:ext cx="1070353" cy="10703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7F08ED47-479D-44C1-9949-FDFA97022021}"/>
              </a:ext>
            </a:extLst>
          </p:cNvPr>
          <p:cNvSpPr/>
          <p:nvPr/>
        </p:nvSpPr>
        <p:spPr>
          <a:xfrm>
            <a:off x="10172211" y="2612673"/>
            <a:ext cx="1070353" cy="10703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15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B9F93-1BB9-45F7-8EDA-2CB25B44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1646" y="3110652"/>
            <a:ext cx="4256567" cy="230663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7900" b="1" dirty="0"/>
              <a:t>FIN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11054F-2DE7-47D1-9C3E-5849F7CA8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9" y="1088409"/>
            <a:ext cx="4667534" cy="4681182"/>
          </a:xfrm>
          <a:prstGeom prst="rect">
            <a:avLst/>
          </a:prstGeom>
        </p:spPr>
      </p:pic>
      <p:pic>
        <p:nvPicPr>
          <p:cNvPr id="3" name="0812">
            <a:hlinkClick r:id="" action="ppaction://media"/>
            <a:extLst>
              <a:ext uri="{FF2B5EF4-FFF2-40B4-BE49-F238E27FC236}">
                <a16:creationId xmlns:a16="http://schemas.microsoft.com/office/drawing/2014/main" id="{B2D764CA-5073-442F-AC67-32842AB6E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302" y="783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</Words>
  <Application>Microsoft Office PowerPoint</Application>
  <PresentationFormat>Grand écran</PresentationFormat>
  <Paragraphs>18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Les formes</vt:lpstr>
      <vt:lpstr>Clique sur la forme pour découvrir son nom</vt:lpstr>
      <vt:lpstr>Clique sur le rond </vt:lpstr>
      <vt:lpstr>Clique sur le rond </vt:lpstr>
      <vt:lpstr>Clique sur le rond </vt:lpstr>
      <vt:lpstr>Clique sur les ronds 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formes</dc:title>
  <dc:creator>Yabsi yabsi</dc:creator>
  <cp:lastModifiedBy>user</cp:lastModifiedBy>
  <cp:revision>9</cp:revision>
  <dcterms:created xsi:type="dcterms:W3CDTF">2020-05-14T09:51:54Z</dcterms:created>
  <dcterms:modified xsi:type="dcterms:W3CDTF">2020-06-23T05:55:22Z</dcterms:modified>
</cp:coreProperties>
</file>