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4" r:id="rId3"/>
    <p:sldId id="265" r:id="rId4"/>
    <p:sldId id="266" r:id="rId5"/>
    <p:sldId id="270" r:id="rId6"/>
    <p:sldId id="271" r:id="rId7"/>
    <p:sldId id="26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/WNHZ1VBx6jOGhhROB1OA==" hashData="LLEvwwkwWfiJhPZpvlOljjyKEf20rEatFNA88qhP/ebgG0HcKlmaMbMaybZMrMpGl8vqSML3hDgHxkoK5kc69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AA278-F866-495D-A0FB-84D4A298A397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DA1C7-FDE8-430C-A544-050BD1395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03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709EF-3925-4D45-B3F0-A6A56B19889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21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49775-2E6F-439B-8035-3EFA252B7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D63E9A-7C82-466B-99B9-D6A7D44A3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78E20E-7781-4458-9236-FD88CABA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3E9F-047C-4D58-9424-7299538D691B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26FCE7-A469-4919-9B34-F00317AE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41DED-9D0B-472D-81BF-304C5896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0C0-738B-4725-9451-07B5DB5B0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25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36382-7572-4B95-BEE5-8E3C7300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6F9DA0-BE52-4897-9712-0A8544D9C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6AA3AD-4B8C-4BFF-9ACB-854B69F64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3E9F-047C-4D58-9424-7299538D691B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FD00D7-1ED9-455C-8916-E72E2A1AF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DF61F7-EF67-4D29-81CF-1F3D3D18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0C0-738B-4725-9451-07B5DB5B0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75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A69191-799D-497C-A5D8-3061F8206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4C1860-0F74-426E-9F1A-36C7D0F32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5274D0-F466-4784-9DF4-B8D57E27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3E9F-047C-4D58-9424-7299538D691B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A3A2EC-0906-41AC-872C-76E6D418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BD57C3-7159-4B86-B532-8FD061CB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0C0-738B-4725-9451-07B5DB5B0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66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5D9D0-1EC0-4B5E-A385-284A9D22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19E49-13D0-48B1-84FA-A9226DCC1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78C89B-B937-4CA0-9FB7-BD204D3F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3E9F-047C-4D58-9424-7299538D691B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F453C1-C9D8-41CD-97C1-91D4DD99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352396-DB86-410A-9533-95A23B9F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0C0-738B-4725-9451-07B5DB5B0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4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D7298-ABBB-44F3-AF49-B7191E4BB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9A4FC7-97D0-47C8-853B-C3AB9E7B4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F82771-2834-4DEE-B486-39918046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3E9F-047C-4D58-9424-7299538D691B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790001-68CD-4D1C-A1FE-EBA50A62D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4F4246-56DE-4801-B9F7-C9A51A1C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0C0-738B-4725-9451-07B5DB5B0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12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0F996-972E-4979-8BC2-75C9F8B9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645282-233C-4BF5-9D66-D03C666DE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673800-037C-407F-B7FF-A52058662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C55F4D-7671-4783-859C-9A58B8EC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3E9F-047C-4D58-9424-7299538D691B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11D397-572E-409E-B959-F4AE9CA8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EC6439-7935-46DF-960C-3B264D70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0C0-738B-4725-9451-07B5DB5B0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19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7A382-2A73-4C57-B900-2B75978B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0C7E6A-702A-4D5E-B2EA-3B016CB5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1C1628-934E-47EB-90EA-75B73C67C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A31844-20EE-486A-AE31-B554EEB41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5A9B7B-39D3-4301-87AF-E0505A6DE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BCAEF78-6A93-4050-B575-7639BEB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3E9F-047C-4D58-9424-7299538D691B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1C4B608-ACDE-4924-A54F-34A5592E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F45B71-0E3F-40D2-A24B-9B48627B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0C0-738B-4725-9451-07B5DB5B0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53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70202-0A07-4800-88D6-6468FF85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047838-7A17-4278-A4DD-3567FFCA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3E9F-047C-4D58-9424-7299538D691B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C58EF8-5AA1-4D34-852D-16E6DADB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558E25-41CD-45C0-B8A5-628DCC61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0C0-738B-4725-9451-07B5DB5B0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0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E44C9-6672-48BF-B18D-581F76BB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3E9F-047C-4D58-9424-7299538D691B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A81CE8-F3AD-4CC9-859B-463CAAAE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A6F66-1199-4738-9A2A-3D878842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0C0-738B-4725-9451-07B5DB5B0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79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D477C-66D4-44B3-A6BE-4FE6F755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404DA-CEBA-4830-8C2B-1ADA17E52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224125-8A0C-4214-B7E6-443596B8E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6CB13A-EE08-4CD7-B726-7B43FA3D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3E9F-047C-4D58-9424-7299538D691B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8164BA-1887-4A5D-AF1D-83EA01B9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3660F2-F057-4B19-8DE9-D09D7290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0C0-738B-4725-9451-07B5DB5B0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20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1BAB8-885D-4450-88D9-A982058B3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F5EA2B0-FAA5-4C27-89CC-4C15E4CBD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086781-F7B5-4B4B-90FB-FD04B648F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627656-2715-480B-A044-58E4BC6F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3E9F-047C-4D58-9424-7299538D691B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B3AE87-8019-46B6-99E9-426B6785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7828FC-8BE4-43CB-AD43-B7C49134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0C0-738B-4725-9451-07B5DB5B0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41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B5F2E7-C238-4708-80E0-D39229B0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FDC673-5B58-4542-AE40-ECDAA856E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6CA8F7-094E-43FF-B97C-8CC100772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C3E9F-047C-4D58-9424-7299538D691B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723F04-E6BF-4D67-8B5F-7C2D4F058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09EEB6-A161-45E6-977C-E1F9C1EAC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220C0-738B-4725-9451-07B5DB5B0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9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5" Type="http://schemas.openxmlformats.org/officeDocument/2006/relationships/image" Target="../media/image2.jpg"/><Relationship Id="rId4" Type="http://schemas.openxmlformats.org/officeDocument/2006/relationships/audio" Target="../media/audio2.wav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g"/><Relationship Id="rId12" Type="http://schemas.openxmlformats.org/officeDocument/2006/relationships/image" Target="../media/image3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5.wav"/><Relationship Id="rId11" Type="http://schemas.openxmlformats.org/officeDocument/2006/relationships/audio" Target="../media/audio6.wav"/><Relationship Id="rId5" Type="http://schemas.openxmlformats.org/officeDocument/2006/relationships/image" Target="../media/image4.jpg"/><Relationship Id="rId10" Type="http://schemas.openxmlformats.org/officeDocument/2006/relationships/image" Target="../media/image6.png"/><Relationship Id="rId4" Type="http://schemas.openxmlformats.org/officeDocument/2006/relationships/audio" Target="../media/audio4.wav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audio" Target="../media/audio6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g"/><Relationship Id="rId11" Type="http://schemas.openxmlformats.org/officeDocument/2006/relationships/image" Target="../media/image1.png"/><Relationship Id="rId5" Type="http://schemas.openxmlformats.org/officeDocument/2006/relationships/image" Target="../media/image7.jpg"/><Relationship Id="rId10" Type="http://schemas.openxmlformats.org/officeDocument/2006/relationships/image" Target="../media/image6.png"/><Relationship Id="rId4" Type="http://schemas.openxmlformats.org/officeDocument/2006/relationships/audio" Target="../media/audio4.wav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audio" Target="../media/audio6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g"/><Relationship Id="rId11" Type="http://schemas.openxmlformats.org/officeDocument/2006/relationships/image" Target="../media/image4.jpg"/><Relationship Id="rId5" Type="http://schemas.openxmlformats.org/officeDocument/2006/relationships/image" Target="../media/image7.jpg"/><Relationship Id="rId10" Type="http://schemas.openxmlformats.org/officeDocument/2006/relationships/image" Target="../media/image6.png"/><Relationship Id="rId4" Type="http://schemas.openxmlformats.org/officeDocument/2006/relationships/audio" Target="../media/audio4.wav"/><Relationship Id="rId9" Type="http://schemas.openxmlformats.org/officeDocument/2006/relationships/audio" Target="../media/audio1.wav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3.jp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jpg"/><Relationship Id="rId11" Type="http://schemas.openxmlformats.org/officeDocument/2006/relationships/audio" Target="../media/audio7.wav"/><Relationship Id="rId5" Type="http://schemas.openxmlformats.org/officeDocument/2006/relationships/image" Target="../media/image7.jpg"/><Relationship Id="rId10" Type="http://schemas.openxmlformats.org/officeDocument/2006/relationships/image" Target="../media/image6.png"/><Relationship Id="rId4" Type="http://schemas.openxmlformats.org/officeDocument/2006/relationships/audio" Target="../media/audio4.wav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9.jpg"/><Relationship Id="rId5" Type="http://schemas.openxmlformats.org/officeDocument/2006/relationships/audio" Target="../media/audio8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B2CC1-3B58-4268-8F9F-CE2E8A7CF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panneaux de Signalisation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890063-8F57-4D52-A1BA-C095BB210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Auteur : I. YABRE</a:t>
            </a:r>
          </a:p>
          <a:p>
            <a:r>
              <a:rPr lang="fr-FR" dirty="0"/>
              <a:t>Voix Off : Madame SOURABIE</a:t>
            </a:r>
          </a:p>
          <a:p>
            <a:endParaRPr lang="fr-FR" dirty="0"/>
          </a:p>
        </p:txBody>
      </p:sp>
      <p:sp>
        <p:nvSpPr>
          <p:cNvPr id="4" name="Flèche : droite 3">
            <a:hlinkClick r:id="" action="ppaction://hlinkshowjump?jump=nex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22AD84F3-8C03-4FC7-9B6F-F8D00B81DA5A}"/>
              </a:ext>
            </a:extLst>
          </p:cNvPr>
          <p:cNvSpPr/>
          <p:nvPr/>
        </p:nvSpPr>
        <p:spPr>
          <a:xfrm>
            <a:off x="9355873" y="5542157"/>
            <a:ext cx="1906859" cy="102591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Suivant</a:t>
            </a:r>
          </a:p>
        </p:txBody>
      </p:sp>
      <p:pic>
        <p:nvPicPr>
          <p:cNvPr id="6" name="Panneaux de signalisation  (1)">
            <a:hlinkClick r:id="" action="ppaction://media"/>
            <a:extLst>
              <a:ext uri="{FF2B5EF4-FFF2-40B4-BE49-F238E27FC236}">
                <a16:creationId xmlns:a16="http://schemas.microsoft.com/office/drawing/2014/main" id="{03B7DAD0-71BA-4570-B306-85D1E464AB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26596" y="1422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3A63405-DFB9-4DC0-8BF8-A1D86589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6000" b="1" dirty="0"/>
              <a:t>Clique sur l’image et répète ce que tu entends</a:t>
            </a:r>
          </a:p>
        </p:txBody>
      </p:sp>
      <p:pic>
        <p:nvPicPr>
          <p:cNvPr id="7" name="Image 6">
            <a:hlinkClick r:id="" action="ppaction://noaction" highlightClick="1">
              <a:snd r:embed="rId4" name="le panneau de passage pour piéton_converted.wav"/>
            </a:hlinkClick>
            <a:extLst>
              <a:ext uri="{FF2B5EF4-FFF2-40B4-BE49-F238E27FC236}">
                <a16:creationId xmlns:a16="http://schemas.microsoft.com/office/drawing/2014/main" id="{4E0A017C-74AD-49C0-8318-64775C94D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1278" y="2579300"/>
            <a:ext cx="2339078" cy="3700346"/>
          </a:xfrm>
          <a:prstGeom prst="rect">
            <a:avLst/>
          </a:prstGeom>
        </p:spPr>
      </p:pic>
      <p:sp>
        <p:nvSpPr>
          <p:cNvPr id="15" name="Flèche : droite 14">
            <a:hlinkClick r:id="" action="ppaction://hlinkshowjump?jump=nextslide" highlightClick="1">
              <a:snd r:embed="rId6" name="arrow.wav"/>
            </a:hlinkClick>
            <a:extLst>
              <a:ext uri="{FF2B5EF4-FFF2-40B4-BE49-F238E27FC236}">
                <a16:creationId xmlns:a16="http://schemas.microsoft.com/office/drawing/2014/main" id="{7A875DFC-6C3E-4EA9-88FB-11B83D3AD5EE}"/>
              </a:ext>
            </a:extLst>
          </p:cNvPr>
          <p:cNvSpPr/>
          <p:nvPr/>
        </p:nvSpPr>
        <p:spPr>
          <a:xfrm>
            <a:off x="9604329" y="5153373"/>
            <a:ext cx="1906859" cy="102591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Suivant</a:t>
            </a:r>
          </a:p>
        </p:txBody>
      </p:sp>
      <p:pic>
        <p:nvPicPr>
          <p:cNvPr id="6" name="Image 5">
            <a:hlinkClick r:id="" action="ppaction://noaction" highlightClick="1">
              <a:snd r:embed="rId7" name="Cliquer et repeter l image (1)_converted.wav"/>
            </a:hlinkClick>
            <a:extLst>
              <a:ext uri="{FF2B5EF4-FFF2-40B4-BE49-F238E27FC236}">
                <a16:creationId xmlns:a16="http://schemas.microsoft.com/office/drawing/2014/main" id="{DEDDAAB7-293A-4FE8-AE0C-02D40D328F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642" y="1764584"/>
            <a:ext cx="924660" cy="924660"/>
          </a:xfrm>
          <a:prstGeom prst="rect">
            <a:avLst/>
          </a:prstGeom>
        </p:spPr>
      </p:pic>
      <p:pic>
        <p:nvPicPr>
          <p:cNvPr id="8" name="Cliquer et repeter l image (1)">
            <a:hlinkClick r:id="" action="ppaction://media"/>
            <a:extLst>
              <a:ext uri="{FF2B5EF4-FFF2-40B4-BE49-F238E27FC236}">
                <a16:creationId xmlns:a16="http://schemas.microsoft.com/office/drawing/2014/main" id="{BE1B862C-5555-46BA-9782-FE94352981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02864" y="9764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9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3A63405-DFB9-4DC0-8BF8-A1D86589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6000" b="1" dirty="0"/>
              <a:t>Clique sur le panneau de passage pour piétons</a:t>
            </a:r>
          </a:p>
        </p:txBody>
      </p:sp>
      <p:pic>
        <p:nvPicPr>
          <p:cNvPr id="7" name="Image 6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4E0A017C-74AD-49C0-8318-64775C94D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2314" y="2478939"/>
            <a:ext cx="2554322" cy="3700346"/>
          </a:xfrm>
          <a:prstGeom prst="rect">
            <a:avLst/>
          </a:prstGeom>
        </p:spPr>
      </p:pic>
      <p:pic>
        <p:nvPicPr>
          <p:cNvPr id="10" name="Image 9">
            <a:hlinkClick r:id="" action="ppaction://noaction" highlightClick="1">
              <a:snd r:embed="rId6" name="bravooo_converted.wav"/>
            </a:hlinkClick>
            <a:extLst>
              <a:ext uri="{FF2B5EF4-FFF2-40B4-BE49-F238E27FC236}">
                <a16:creationId xmlns:a16="http://schemas.microsoft.com/office/drawing/2014/main" id="{A25B1A41-2CA5-4C10-8EDB-8130CFA522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557" y="2478939"/>
            <a:ext cx="2343631" cy="3700346"/>
          </a:xfrm>
          <a:prstGeom prst="rect">
            <a:avLst/>
          </a:prstGeom>
        </p:spPr>
      </p:pic>
      <p:pic>
        <p:nvPicPr>
          <p:cNvPr id="14" name="Image 13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FF9284AD-6568-43DC-8461-0BFE4B96E8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69" y="2478939"/>
            <a:ext cx="2984810" cy="3700346"/>
          </a:xfrm>
          <a:prstGeom prst="rect">
            <a:avLst/>
          </a:prstGeom>
        </p:spPr>
      </p:pic>
      <p:sp>
        <p:nvSpPr>
          <p:cNvPr id="15" name="Flèche : droite 14">
            <a:hlinkClick r:id="" action="ppaction://hlinkshowjump?jump=nextslide" highlightClick="1">
              <a:snd r:embed="rId9" name="arrow.wav"/>
            </a:hlinkClick>
            <a:extLst>
              <a:ext uri="{FF2B5EF4-FFF2-40B4-BE49-F238E27FC236}">
                <a16:creationId xmlns:a16="http://schemas.microsoft.com/office/drawing/2014/main" id="{7A875DFC-6C3E-4EA9-88FB-11B83D3AD5EE}"/>
              </a:ext>
            </a:extLst>
          </p:cNvPr>
          <p:cNvSpPr/>
          <p:nvPr/>
        </p:nvSpPr>
        <p:spPr>
          <a:xfrm>
            <a:off x="7610712" y="5522209"/>
            <a:ext cx="1906859" cy="102591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Suivant</a:t>
            </a:r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4808C123-923D-47DC-99CA-846B79FE83D6}"/>
              </a:ext>
            </a:extLst>
          </p:cNvPr>
          <p:cNvSpPr/>
          <p:nvPr/>
        </p:nvSpPr>
        <p:spPr>
          <a:xfrm>
            <a:off x="6096000" y="5153373"/>
            <a:ext cx="1111170" cy="13947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922E3531-398E-43F6-8642-52C4814C6420}"/>
              </a:ext>
            </a:extLst>
          </p:cNvPr>
          <p:cNvSpPr/>
          <p:nvPr/>
        </p:nvSpPr>
        <p:spPr>
          <a:xfrm>
            <a:off x="1866089" y="5153373"/>
            <a:ext cx="1111170" cy="13947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7285351-BC68-4511-AA5C-4F42A530EB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113" y="5012267"/>
            <a:ext cx="1310143" cy="1167018"/>
          </a:xfrm>
          <a:prstGeom prst="rect">
            <a:avLst/>
          </a:prstGeom>
        </p:spPr>
      </p:pic>
      <p:pic>
        <p:nvPicPr>
          <p:cNvPr id="12" name="Image 11">
            <a:hlinkClick r:id="" action="ppaction://noaction" highlightClick="1">
              <a:snd r:embed="rId11" name="clique sur le passage pour piét_converted.wav"/>
            </a:hlinkClick>
            <a:extLst>
              <a:ext uri="{FF2B5EF4-FFF2-40B4-BE49-F238E27FC236}">
                <a16:creationId xmlns:a16="http://schemas.microsoft.com/office/drawing/2014/main" id="{F2371FA8-5BA5-4DA4-9A8F-B3E6ECCDD8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823" y="1690689"/>
            <a:ext cx="772865" cy="772865"/>
          </a:xfrm>
          <a:prstGeom prst="rect">
            <a:avLst/>
          </a:prstGeom>
        </p:spPr>
      </p:pic>
      <p:pic>
        <p:nvPicPr>
          <p:cNvPr id="2" name="clique sur le passage pour piét">
            <a:hlinkClick r:id="" action="ppaction://media"/>
            <a:extLst>
              <a:ext uri="{FF2B5EF4-FFF2-40B4-BE49-F238E27FC236}">
                <a16:creationId xmlns:a16="http://schemas.microsoft.com/office/drawing/2014/main" id="{423319E3-B61C-4015-AF0C-173ADC3CBC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59979" y="651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1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4E0A017C-74AD-49C0-8318-64775C94D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59" y="2579300"/>
            <a:ext cx="2723917" cy="3700346"/>
          </a:xfrm>
          <a:prstGeom prst="rect">
            <a:avLst/>
          </a:prstGeom>
        </p:spPr>
      </p:pic>
      <p:pic>
        <p:nvPicPr>
          <p:cNvPr id="10" name="Image 9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A25B1A41-2CA5-4C10-8EDB-8130CFA52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7557" y="2576527"/>
            <a:ext cx="2343631" cy="3505167"/>
          </a:xfrm>
          <a:prstGeom prst="rect">
            <a:avLst/>
          </a:prstGeom>
        </p:spPr>
      </p:pic>
      <p:pic>
        <p:nvPicPr>
          <p:cNvPr id="14" name="Image 13">
            <a:hlinkClick r:id="" action="ppaction://noaction" highlightClick="1">
              <a:snd r:embed="rId7" name="bravooo_converted.wav"/>
            </a:hlinkClick>
            <a:extLst>
              <a:ext uri="{FF2B5EF4-FFF2-40B4-BE49-F238E27FC236}">
                <a16:creationId xmlns:a16="http://schemas.microsoft.com/office/drawing/2014/main" id="{FF9284AD-6568-43DC-8461-0BFE4B96E8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135" y="2478939"/>
            <a:ext cx="2339078" cy="3700346"/>
          </a:xfrm>
          <a:prstGeom prst="rect">
            <a:avLst/>
          </a:prstGeom>
        </p:spPr>
      </p:pic>
      <p:sp>
        <p:nvSpPr>
          <p:cNvPr id="15" name="Flèche : droite 14">
            <a:hlinkClick r:id="" action="ppaction://hlinkshowjump?jump=nextslide" highlightClick="1">
              <a:snd r:embed="rId9" name="arrow.wav"/>
            </a:hlinkClick>
            <a:extLst>
              <a:ext uri="{FF2B5EF4-FFF2-40B4-BE49-F238E27FC236}">
                <a16:creationId xmlns:a16="http://schemas.microsoft.com/office/drawing/2014/main" id="{7A875DFC-6C3E-4EA9-88FB-11B83D3AD5EE}"/>
              </a:ext>
            </a:extLst>
          </p:cNvPr>
          <p:cNvSpPr/>
          <p:nvPr/>
        </p:nvSpPr>
        <p:spPr>
          <a:xfrm>
            <a:off x="9741400" y="5466825"/>
            <a:ext cx="1906859" cy="102591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Suivant</a:t>
            </a:r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56E8F6FF-2BC8-455E-8A32-3722F7CB2D91}"/>
              </a:ext>
            </a:extLst>
          </p:cNvPr>
          <p:cNvSpPr/>
          <p:nvPr/>
        </p:nvSpPr>
        <p:spPr>
          <a:xfrm>
            <a:off x="9828695" y="5153373"/>
            <a:ext cx="1111170" cy="13947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92ACE9F1-24D2-4A60-AAA9-8AE0A5BD45A5}"/>
              </a:ext>
            </a:extLst>
          </p:cNvPr>
          <p:cNvSpPr/>
          <p:nvPr/>
        </p:nvSpPr>
        <p:spPr>
          <a:xfrm>
            <a:off x="6096000" y="5153373"/>
            <a:ext cx="1111170" cy="13947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0B4C7CE-12B7-4118-BAB9-0C1F14D23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33" y="5153373"/>
            <a:ext cx="1565802" cy="1394748"/>
          </a:xfrm>
          <a:prstGeom prst="rect">
            <a:avLst/>
          </a:prstGeom>
        </p:spPr>
      </p:pic>
      <p:pic>
        <p:nvPicPr>
          <p:cNvPr id="3" name="clique sur le passage pour piét">
            <a:hlinkClick r:id="" action="ppaction://media"/>
            <a:extLst>
              <a:ext uri="{FF2B5EF4-FFF2-40B4-BE49-F238E27FC236}">
                <a16:creationId xmlns:a16="http://schemas.microsoft.com/office/drawing/2014/main" id="{E6EA1924-9423-448B-ABD3-DF811C8FFA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57334" y="1081089"/>
            <a:ext cx="609600" cy="609600"/>
          </a:xfrm>
          <a:prstGeom prst="rect">
            <a:avLst/>
          </a:prstGeom>
        </p:spPr>
      </p:pic>
      <p:pic>
        <p:nvPicPr>
          <p:cNvPr id="13" name="Image 12">
            <a:hlinkClick r:id="" action="ppaction://noaction" highlightClick="1">
              <a:snd r:embed="rId12" name="clique sur le passage pour piét_converted.wav"/>
            </a:hlinkClick>
            <a:extLst>
              <a:ext uri="{FF2B5EF4-FFF2-40B4-BE49-F238E27FC236}">
                <a16:creationId xmlns:a16="http://schemas.microsoft.com/office/drawing/2014/main" id="{FEF5C7F4-63FF-493A-8AEA-8D92BD2ACE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887" y="342006"/>
            <a:ext cx="1228301" cy="1228301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BA4D7B3D-846D-449B-AAC0-8577758FE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3">
            <a:extLst>
              <a:ext uri="{FF2B5EF4-FFF2-40B4-BE49-F238E27FC236}">
                <a16:creationId xmlns:a16="http://schemas.microsoft.com/office/drawing/2014/main" id="{18B459F6-16BF-448C-BCA1-D3BEAABDC27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b="1"/>
              <a:t>Clique sur le panneau de passage pour piétons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14533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  <p:bldP spid="8" grpId="0" animBg="1"/>
      <p:bldP spid="8" grpId="1" animBg="1"/>
      <p:bldP spid="9" grpId="0" animBg="1"/>
      <p:bldP spid="9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4E0A017C-74AD-49C0-8318-64775C94D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413" y="2369403"/>
            <a:ext cx="2723917" cy="3700346"/>
          </a:xfrm>
          <a:prstGeom prst="rect">
            <a:avLst/>
          </a:prstGeom>
        </p:spPr>
      </p:pic>
      <p:pic>
        <p:nvPicPr>
          <p:cNvPr id="10" name="Image 9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A25B1A41-2CA5-4C10-8EDB-8130CFA52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01" y="2369403"/>
            <a:ext cx="2343631" cy="3505167"/>
          </a:xfrm>
          <a:prstGeom prst="rect">
            <a:avLst/>
          </a:prstGeom>
        </p:spPr>
      </p:pic>
      <p:pic>
        <p:nvPicPr>
          <p:cNvPr id="14" name="Image 13">
            <a:hlinkClick r:id="" action="ppaction://noaction" highlightClick="1">
              <a:snd r:embed="rId7" name="bravooo_converted.wav"/>
            </a:hlinkClick>
            <a:extLst>
              <a:ext uri="{FF2B5EF4-FFF2-40B4-BE49-F238E27FC236}">
                <a16:creationId xmlns:a16="http://schemas.microsoft.com/office/drawing/2014/main" id="{FF9284AD-6568-43DC-8461-0BFE4B96E8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207" y="2478937"/>
            <a:ext cx="2339078" cy="3700346"/>
          </a:xfrm>
          <a:prstGeom prst="rect">
            <a:avLst/>
          </a:prstGeom>
        </p:spPr>
      </p:pic>
      <p:sp>
        <p:nvSpPr>
          <p:cNvPr id="15" name="Flèche : droite 14">
            <a:hlinkClick r:id="" action="ppaction://hlinkshowjump?jump=nextslide" highlightClick="1">
              <a:snd r:embed="rId9" name="arrow.wav"/>
            </a:hlinkClick>
            <a:extLst>
              <a:ext uri="{FF2B5EF4-FFF2-40B4-BE49-F238E27FC236}">
                <a16:creationId xmlns:a16="http://schemas.microsoft.com/office/drawing/2014/main" id="{7A875DFC-6C3E-4EA9-88FB-11B83D3AD5EE}"/>
              </a:ext>
            </a:extLst>
          </p:cNvPr>
          <p:cNvSpPr/>
          <p:nvPr/>
        </p:nvSpPr>
        <p:spPr>
          <a:xfrm>
            <a:off x="9604329" y="5361614"/>
            <a:ext cx="1906859" cy="102591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Suivant</a:t>
            </a:r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56E8F6FF-2BC8-455E-8A32-3722F7CB2D91}"/>
              </a:ext>
            </a:extLst>
          </p:cNvPr>
          <p:cNvSpPr/>
          <p:nvPr/>
        </p:nvSpPr>
        <p:spPr>
          <a:xfrm>
            <a:off x="1192931" y="4968954"/>
            <a:ext cx="1111170" cy="13947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92ACE9F1-24D2-4A60-AAA9-8AE0A5BD45A5}"/>
              </a:ext>
            </a:extLst>
          </p:cNvPr>
          <p:cNvSpPr/>
          <p:nvPr/>
        </p:nvSpPr>
        <p:spPr>
          <a:xfrm>
            <a:off x="9813162" y="4950795"/>
            <a:ext cx="1111170" cy="13947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0B4C7CE-12B7-4118-BAB9-0C1F14D23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578" y="5086678"/>
            <a:ext cx="1226604" cy="1092605"/>
          </a:xfrm>
          <a:prstGeom prst="rect">
            <a:avLst/>
          </a:prstGeom>
        </p:spPr>
      </p:pic>
      <p:pic>
        <p:nvPicPr>
          <p:cNvPr id="5" name="Image 4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3E10AE40-96D9-4682-9CC8-B1771BEDFE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736" y="2478938"/>
            <a:ext cx="2359590" cy="3583196"/>
          </a:xfrm>
          <a:prstGeom prst="rect">
            <a:avLst/>
          </a:prstGeom>
        </p:spPr>
      </p:pic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C2447642-1A50-40AF-8BC9-8A8A7EBAE17A}"/>
              </a:ext>
            </a:extLst>
          </p:cNvPr>
          <p:cNvSpPr/>
          <p:nvPr/>
        </p:nvSpPr>
        <p:spPr>
          <a:xfrm>
            <a:off x="4423946" y="4968954"/>
            <a:ext cx="1111170" cy="13947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hlinkClick r:id="" action="ppaction://noaction" highlightClick="1">
              <a:snd r:embed="rId12" name="clique sur le passage pour piét_converted.wav"/>
            </a:hlinkClick>
            <a:extLst>
              <a:ext uri="{FF2B5EF4-FFF2-40B4-BE49-F238E27FC236}">
                <a16:creationId xmlns:a16="http://schemas.microsoft.com/office/drawing/2014/main" id="{DB9A482C-65C8-4A0C-9B3F-BF00430136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35" y="1907205"/>
            <a:ext cx="808453" cy="808453"/>
          </a:xfrm>
          <a:prstGeom prst="rect">
            <a:avLst/>
          </a:prstGeom>
        </p:spPr>
      </p:pic>
      <p:pic>
        <p:nvPicPr>
          <p:cNvPr id="3" name="clique sur le passage pour piét">
            <a:hlinkClick r:id="" action="ppaction://media"/>
            <a:extLst>
              <a:ext uri="{FF2B5EF4-FFF2-40B4-BE49-F238E27FC236}">
                <a16:creationId xmlns:a16="http://schemas.microsoft.com/office/drawing/2014/main" id="{2EA13928-B5ED-465D-9F9C-09604CEE12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80662" y="764828"/>
            <a:ext cx="609600" cy="609600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BD3F0045-C59F-492D-BECD-A8AE0FA6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3">
            <a:extLst>
              <a:ext uri="{FF2B5EF4-FFF2-40B4-BE49-F238E27FC236}">
                <a16:creationId xmlns:a16="http://schemas.microsoft.com/office/drawing/2014/main" id="{CE2C54BC-A7A3-4067-9424-7533081253C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b="1"/>
              <a:t>Clique sur le panneau de passage pour piétons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61469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4E0A017C-74AD-49C0-8318-64775C94D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413" y="2369403"/>
            <a:ext cx="2723917" cy="3700346"/>
          </a:xfrm>
          <a:prstGeom prst="rect">
            <a:avLst/>
          </a:prstGeom>
        </p:spPr>
      </p:pic>
      <p:pic>
        <p:nvPicPr>
          <p:cNvPr id="10" name="Image 9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A25B1A41-2CA5-4C10-8EDB-8130CFA52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443" y="2369403"/>
            <a:ext cx="2343631" cy="3505167"/>
          </a:xfrm>
          <a:prstGeom prst="rect">
            <a:avLst/>
          </a:prstGeom>
        </p:spPr>
      </p:pic>
      <p:pic>
        <p:nvPicPr>
          <p:cNvPr id="14" name="Image 13">
            <a:hlinkClick r:id="" action="ppaction://noaction" highlightClick="1">
              <a:snd r:embed="rId7" name="bravooo_converted.wav"/>
            </a:hlinkClick>
            <a:extLst>
              <a:ext uri="{FF2B5EF4-FFF2-40B4-BE49-F238E27FC236}">
                <a16:creationId xmlns:a16="http://schemas.microsoft.com/office/drawing/2014/main" id="{FF9284AD-6568-43DC-8461-0BFE4B96E8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207" y="2478937"/>
            <a:ext cx="2339078" cy="3700346"/>
          </a:xfrm>
          <a:prstGeom prst="rect">
            <a:avLst/>
          </a:prstGeom>
        </p:spPr>
      </p:pic>
      <p:sp>
        <p:nvSpPr>
          <p:cNvPr id="15" name="Flèche : droite 14">
            <a:hlinkClick r:id="" action="ppaction://hlinkshowjump?jump=nextslide" highlightClick="1">
              <a:snd r:embed="rId9" name="arrow.wav"/>
            </a:hlinkClick>
            <a:extLst>
              <a:ext uri="{FF2B5EF4-FFF2-40B4-BE49-F238E27FC236}">
                <a16:creationId xmlns:a16="http://schemas.microsoft.com/office/drawing/2014/main" id="{7A875DFC-6C3E-4EA9-88FB-11B83D3AD5EE}"/>
              </a:ext>
            </a:extLst>
          </p:cNvPr>
          <p:cNvSpPr/>
          <p:nvPr/>
        </p:nvSpPr>
        <p:spPr>
          <a:xfrm>
            <a:off x="9604329" y="5361614"/>
            <a:ext cx="1906859" cy="102591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Suivant</a:t>
            </a:r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56E8F6FF-2BC8-455E-8A32-3722F7CB2D91}"/>
              </a:ext>
            </a:extLst>
          </p:cNvPr>
          <p:cNvSpPr/>
          <p:nvPr/>
        </p:nvSpPr>
        <p:spPr>
          <a:xfrm>
            <a:off x="4123673" y="4950795"/>
            <a:ext cx="1111170" cy="13947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92ACE9F1-24D2-4A60-AAA9-8AE0A5BD45A5}"/>
              </a:ext>
            </a:extLst>
          </p:cNvPr>
          <p:cNvSpPr/>
          <p:nvPr/>
        </p:nvSpPr>
        <p:spPr>
          <a:xfrm>
            <a:off x="9813162" y="4950795"/>
            <a:ext cx="1111170" cy="13947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0B4C7CE-12B7-4118-BAB9-0C1F14D23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578" y="5086678"/>
            <a:ext cx="1226604" cy="1092605"/>
          </a:xfrm>
          <a:prstGeom prst="rect">
            <a:avLst/>
          </a:prstGeom>
        </p:spPr>
      </p:pic>
      <p:pic>
        <p:nvPicPr>
          <p:cNvPr id="17" name="Image 16">
            <a:hlinkClick r:id="" action="ppaction://noaction" highlightClick="1">
              <a:snd r:embed="rId11" name="clique sur tous les passage pour piéton_converted.wav"/>
            </a:hlinkClick>
            <a:extLst>
              <a:ext uri="{FF2B5EF4-FFF2-40B4-BE49-F238E27FC236}">
                <a16:creationId xmlns:a16="http://schemas.microsoft.com/office/drawing/2014/main" id="{DB9A482C-65C8-4A0C-9B3F-BF00430136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887" y="342006"/>
            <a:ext cx="1228301" cy="1228301"/>
          </a:xfrm>
          <a:prstGeom prst="rect">
            <a:avLst/>
          </a:prstGeom>
        </p:spPr>
      </p:pic>
      <p:pic>
        <p:nvPicPr>
          <p:cNvPr id="18" name="Image 17">
            <a:hlinkClick r:id="" action="ppaction://noaction" highlightClick="1">
              <a:snd r:embed="rId7" name="bravooo_converted.wav"/>
            </a:hlinkClick>
            <a:extLst>
              <a:ext uri="{FF2B5EF4-FFF2-40B4-BE49-F238E27FC236}">
                <a16:creationId xmlns:a16="http://schemas.microsoft.com/office/drawing/2014/main" id="{13091685-1E26-4389-9ED0-D9CB9FC999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190" y="2369403"/>
            <a:ext cx="2339078" cy="370034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EF8086A-89CD-48AF-9BB1-EE977BEE06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95" y="5328267"/>
            <a:ext cx="1226604" cy="1092605"/>
          </a:xfrm>
          <a:prstGeom prst="rect">
            <a:avLst/>
          </a:prstGeom>
        </p:spPr>
      </p:pic>
      <p:pic>
        <p:nvPicPr>
          <p:cNvPr id="2" name="clique sur tous les passage pour piéton_converted">
            <a:hlinkClick r:id="" action="ppaction://media"/>
            <a:extLst>
              <a:ext uri="{FF2B5EF4-FFF2-40B4-BE49-F238E27FC236}">
                <a16:creationId xmlns:a16="http://schemas.microsoft.com/office/drawing/2014/main" id="{A8B8D4D6-7D32-402E-B4BC-B736BDCD85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62799" y="788251"/>
            <a:ext cx="609600" cy="60960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FEBEBB1-412F-44EB-B08C-F678B60F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Titre 3">
            <a:extLst>
              <a:ext uri="{FF2B5EF4-FFF2-40B4-BE49-F238E27FC236}">
                <a16:creationId xmlns:a16="http://schemas.microsoft.com/office/drawing/2014/main" id="{C1D5A9F3-3754-4D4D-93EA-F71B8A6B39D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b="1" dirty="0"/>
              <a:t>Clique sur tous les panneaux de passage pour piétons</a:t>
            </a:r>
          </a:p>
        </p:txBody>
      </p:sp>
    </p:spTree>
    <p:extLst>
      <p:ext uri="{BB962C8B-B14F-4D97-AF65-F5344CB8AC3E}">
        <p14:creationId xmlns:p14="http://schemas.microsoft.com/office/powerpoint/2010/main" val="12496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8" grpId="0" animBg="1"/>
      <p:bldP spid="8" grpId="1" animBg="1"/>
      <p:bldP spid="9" grpId="0" animBg="1"/>
      <p:bldP spid="9" grpId="1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B2CC1-3B58-4268-8F9F-CE2E8A7CF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1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" action="ppaction://noaction" highlightClick="1">
                  <a:snd r:embed="rId5" name="applause.wav"/>
                </a:hlinkClick>
              </a:rPr>
              <a:t>FIN</a:t>
            </a:r>
          </a:p>
        </p:txBody>
      </p:sp>
      <p:pic>
        <p:nvPicPr>
          <p:cNvPr id="4" name="Image 3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2F9968B-B204-420E-B1BD-1AB6B652C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33" y="1122363"/>
            <a:ext cx="4667534" cy="4613274"/>
          </a:xfrm>
          <a:prstGeom prst="rect">
            <a:avLst/>
          </a:prstGeom>
        </p:spPr>
      </p:pic>
      <p:sp>
        <p:nvSpPr>
          <p:cNvPr id="3" name="Ellipse 2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68B0E3B5-1DDD-45D8-959A-762EEBECF2D2}"/>
              </a:ext>
            </a:extLst>
          </p:cNvPr>
          <p:cNvSpPr/>
          <p:nvPr/>
        </p:nvSpPr>
        <p:spPr>
          <a:xfrm>
            <a:off x="1265274" y="1648047"/>
            <a:ext cx="489098" cy="467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0812">
            <a:hlinkClick r:id="" action="ppaction://media"/>
            <a:extLst>
              <a:ext uri="{FF2B5EF4-FFF2-40B4-BE49-F238E27FC236}">
                <a16:creationId xmlns:a16="http://schemas.microsoft.com/office/drawing/2014/main" id="{08677AB8-DC4B-47A7-86AB-00A31412F8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90573" y="1272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3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64</Words>
  <Application>Microsoft Office PowerPoint</Application>
  <PresentationFormat>Grand écran</PresentationFormat>
  <Paragraphs>16</Paragraphs>
  <Slides>7</Slides>
  <Notes>1</Notes>
  <HiddenSlides>0</HiddenSlides>
  <MMClips>7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Les panneaux de Signalisation</vt:lpstr>
      <vt:lpstr>Clique sur l’image et répète ce que tu entends</vt:lpstr>
      <vt:lpstr>Clique sur le panneau de passage pour piétons</vt:lpstr>
      <vt:lpstr>Présentation PowerPoint</vt:lpstr>
      <vt:lpstr>Présentation PowerPoint</vt:lpstr>
      <vt:lpstr>Présentation PowerPoint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panneaux de Signalisation</dc:title>
  <dc:creator>Yabsi yabsi</dc:creator>
  <cp:lastModifiedBy>user</cp:lastModifiedBy>
  <cp:revision>5</cp:revision>
  <dcterms:created xsi:type="dcterms:W3CDTF">2020-05-11T11:23:03Z</dcterms:created>
  <dcterms:modified xsi:type="dcterms:W3CDTF">2020-06-23T05:58:52Z</dcterms:modified>
</cp:coreProperties>
</file>