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7" r:id="rId2"/>
    <p:sldId id="310" r:id="rId3"/>
    <p:sldId id="256" r:id="rId4"/>
    <p:sldId id="257" r:id="rId5"/>
    <p:sldId id="258" r:id="rId6"/>
    <p:sldId id="311" r:id="rId7"/>
    <p:sldId id="259" r:id="rId8"/>
    <p:sldId id="306" r:id="rId9"/>
    <p:sldId id="304" r:id="rId10"/>
    <p:sldId id="299" r:id="rId11"/>
    <p:sldId id="262" r:id="rId12"/>
    <p:sldId id="263" r:id="rId13"/>
    <p:sldId id="268" r:id="rId14"/>
    <p:sldId id="285" r:id="rId15"/>
    <p:sldId id="283" r:id="rId16"/>
    <p:sldId id="282" r:id="rId17"/>
    <p:sldId id="312" r:id="rId18"/>
    <p:sldId id="307" r:id="rId19"/>
    <p:sldId id="278" r:id="rId20"/>
    <p:sldId id="308" r:id="rId21"/>
    <p:sldId id="303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vgsyXhVc5TRA246fq/j7Q==" hashData="AcHjIwGrHhmjSCMMDEJvE+01PnqUE47nGJKhl9shx4XfZ9TytQ1L1WF96gBVmJccwwWOd6N0B7NFRuxjcTZUGA=="/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 showGuides="1">
      <p:cViewPr varScale="1">
        <p:scale>
          <a:sx n="64" d="100"/>
          <a:sy n="64" d="100"/>
        </p:scale>
        <p:origin x="78" y="672"/>
      </p:cViewPr>
      <p:guideLst>
        <p:guide orient="horz" pos="86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0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1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2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13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54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94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2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73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33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EE872-689D-4B9D-80F4-C57F69FFD976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BCEBF-A9D7-40A9-8791-E557ADF5BF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0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wav"/><Relationship Id="rId7" Type="http://schemas.openxmlformats.org/officeDocument/2006/relationships/audio" Target="../media/audio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g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1.png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3.jpg"/><Relationship Id="rId4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jpg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13.jpeg"/><Relationship Id="rId4" Type="http://schemas.openxmlformats.org/officeDocument/2006/relationships/audio" Target="../media/audio9.wav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wav"/><Relationship Id="rId13" Type="http://schemas.openxmlformats.org/officeDocument/2006/relationships/audio" Target="../media/audio5.wav"/><Relationship Id="rId3" Type="http://schemas.microsoft.com/office/2007/relationships/media" Target="../media/media4.wav"/><Relationship Id="rId7" Type="http://schemas.microsoft.com/office/2007/relationships/media" Target="../media/media6.wav"/><Relationship Id="rId12" Type="http://schemas.openxmlformats.org/officeDocument/2006/relationships/audio" Target="../media/audio4.wav"/><Relationship Id="rId2" Type="http://schemas.openxmlformats.org/officeDocument/2006/relationships/audio" Target="../media/media3.wav"/><Relationship Id="rId16" Type="http://schemas.openxmlformats.org/officeDocument/2006/relationships/audio" Target="../media/audio2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audio" Target="../media/audio3.wav"/><Relationship Id="rId5" Type="http://schemas.microsoft.com/office/2007/relationships/media" Target="../media/media5.wav"/><Relationship Id="rId15" Type="http://schemas.openxmlformats.org/officeDocument/2006/relationships/image" Target="../media/image1.png"/><Relationship Id="rId10" Type="http://schemas.openxmlformats.org/officeDocument/2006/relationships/audio" Target="../media/audio2.wav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2.xml"/><Relationship Id="rId1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image" Target="../media/image12.jpeg"/><Relationship Id="rId10" Type="http://schemas.openxmlformats.org/officeDocument/2006/relationships/image" Target="../media/image4.jpeg"/><Relationship Id="rId4" Type="http://schemas.openxmlformats.org/officeDocument/2006/relationships/audio" Target="../media/audio11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b="1" dirty="0" smtClean="0">
                <a:hlinkClick r:id="" action="ppaction://noaction">
                  <a:snd r:embed="rId6" name="Initiation aux outils informatiques (1)_converted.wav"/>
                </a:hlinkClick>
              </a:rPr>
              <a:t>INITIATION AUX OUTILS INFORMATIQUES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62010" y="2804067"/>
            <a:ext cx="3973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</a:rPr>
              <a:t>PREMIERE PARTIE: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451600" y="2804067"/>
            <a:ext cx="370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rgbClr val="7030A0"/>
                </a:solidFill>
              </a:rPr>
              <a:t>PRESENTATION</a:t>
            </a:r>
            <a:endParaRPr lang="fr-FR" sz="4000" dirty="0">
              <a:solidFill>
                <a:srgbClr val="7030A0"/>
              </a:solidFill>
            </a:endParaRPr>
          </a:p>
        </p:txBody>
      </p:sp>
      <p:sp>
        <p:nvSpPr>
          <p:cNvPr id="9" name="Flèche droite 8">
            <a:hlinkClick r:id="" action="ppaction://hlinkshowjump?jump=nextslide">
              <a:snd r:embed="rId7" name="Les outils informatiques (1)_converted.wav"/>
            </a:hlinkClick>
          </p:cNvPr>
          <p:cNvSpPr/>
          <p:nvPr/>
        </p:nvSpPr>
        <p:spPr>
          <a:xfrm>
            <a:off x="9306059" y="5230969"/>
            <a:ext cx="2047741" cy="92727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Première partie (1)_conver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Présentation (1)_convert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6" name="Initiation aux outils informatiques (1)_converted.wav"/>
          </p:stSnd>
        </p:sndAc>
      </p:transition>
    </mc:Choice>
    <mc:Fallback xmlns="">
      <p:transition spd="slow" advClick="0">
        <p:sndAc>
          <p:stSnd>
            <p:snd r:embed="rId9" name="Initiation aux outils informatiques (1)_converte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37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18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18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téléphone portable">
            <a:hlinkClick r:id="" action="ppaction://noaction" highlightClick="1">
              <a:snd r:embed="rId2" name="téléphone portable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53" y="1376363"/>
            <a:ext cx="2573151" cy="2525933"/>
          </a:xfrm>
        </p:spPr>
      </p:pic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9272789" y="5254580"/>
            <a:ext cx="2215165" cy="94015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60631" y="3874403"/>
            <a:ext cx="4146996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Un téléphone portable</a:t>
            </a:r>
          </a:p>
          <a:p>
            <a:pPr algn="ctr"/>
            <a:r>
              <a:rPr lang="fr-FR" sz="3200" b="1" dirty="0" smtClean="0"/>
              <a:t>Le téléphone portable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9512" y="204651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371046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 tablette">
            <a:hlinkClick r:id="" action="ppaction://noaction">
              <a:snd r:embed="rId2" name="une tablette 1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6" y="1447803"/>
            <a:ext cx="3206840" cy="2158450"/>
          </a:xfrm>
          <a:prstGeom prst="rect">
            <a:avLst/>
          </a:prstGeom>
        </p:spPr>
      </p:pic>
      <p:pic>
        <p:nvPicPr>
          <p:cNvPr id="5" name="l'ordi de bureau">
            <a:hlinkClick r:id="" action="ppaction://noaction">
              <a:snd r:embed="rId4" name="Un ordinateur de bureau 1 (1)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65" y="1376363"/>
            <a:ext cx="3984606" cy="2767087"/>
          </a:xfrm>
          <a:prstGeom prst="rect">
            <a:avLst/>
          </a:prstGeom>
        </p:spPr>
      </p:pic>
      <p:sp>
        <p:nvSpPr>
          <p:cNvPr id="8" name="Flèche droite 7">
            <a:hlinkClick r:id="" action="ppaction://hlinkshowjump?jump=nextslide"/>
          </p:cNvPr>
          <p:cNvSpPr/>
          <p:nvPr/>
        </p:nvSpPr>
        <p:spPr>
          <a:xfrm>
            <a:off x="9762186" y="5899658"/>
            <a:ext cx="2273839" cy="9583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0930" y="4206964"/>
            <a:ext cx="3206840" cy="13542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Une tablette</a:t>
            </a:r>
          </a:p>
          <a:p>
            <a:pPr algn="ctr"/>
            <a:r>
              <a:rPr lang="fr-FR" sz="3200" b="1" dirty="0"/>
              <a:t>la tablette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666911" y="4206964"/>
            <a:ext cx="473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ordinateur de bureau</a:t>
            </a:r>
          </a:p>
          <a:p>
            <a:r>
              <a:rPr lang="fr-FR" sz="3200" b="1" dirty="0" smtClean="0"/>
              <a:t>L’ordinateur de bureau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6823" y="348538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40677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 téléphone portable">
            <a:hlinkClick r:id="" action="ppaction://noaction" highlightClick="1">
              <a:snd r:embed="rId2" name="téléphone portable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59" y="1529628"/>
            <a:ext cx="1620747" cy="2872251"/>
          </a:xfrm>
          <a:prstGeom prst="rect">
            <a:avLst/>
          </a:prstGeom>
        </p:spPr>
      </p:pic>
      <p:pic>
        <p:nvPicPr>
          <p:cNvPr id="5" name="l'ordi portable">
            <a:hlinkClick r:id="" action="ppaction://noaction" highlightClick="1">
              <a:snd r:embed="rId4" name="UN ordinateur portable1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12" y="1556788"/>
            <a:ext cx="3744423" cy="3744423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916733" y="5859887"/>
            <a:ext cx="2275268" cy="9981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596" y="3243056"/>
            <a:ext cx="1261981" cy="37188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89028" y="5204591"/>
            <a:ext cx="4245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ordinateur portable l’ordinateur portable</a:t>
            </a:r>
            <a:endParaRPr lang="fr-FR" sz="3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7371471" y="4665982"/>
            <a:ext cx="4687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téléphone portable </a:t>
            </a:r>
          </a:p>
          <a:p>
            <a:r>
              <a:rPr lang="fr-FR" sz="3200" b="1" dirty="0" smtClean="0"/>
              <a:t>le téléphone portable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9512" y="251148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38887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6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ne tablette">
            <a:hlinkClick r:id="" action="ppaction://noaction" highlightClick="1">
              <a:snd r:embed="rId2" name="une tablette 1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39" y="1231928"/>
            <a:ext cx="4953000" cy="3333750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 highlightClick="1">
              <a:snd r:embed="rId4" name="téléphone portable 1 (1)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96" y="1245040"/>
            <a:ext cx="1866363" cy="3307527"/>
          </a:xfrm>
          <a:prstGeom prst="rect">
            <a:avLst/>
          </a:prstGeom>
        </p:spPr>
      </p:pic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749307" y="5752268"/>
            <a:ext cx="2049794" cy="90794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8753" y="4645907"/>
            <a:ext cx="4346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téléphone portable le téléphone portable </a:t>
            </a:r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637839" y="4552567"/>
            <a:ext cx="2557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Une tablette la tablette 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9512" y="307309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20442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 téléphone portable">
            <a:hlinkClick r:id="" action="ppaction://noaction" highlightClick="1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12" y="1642462"/>
            <a:ext cx="1648980" cy="2922285"/>
          </a:xfrm>
          <a:prstGeom prst="rect">
            <a:avLst/>
          </a:prstGeom>
        </p:spPr>
      </p:pic>
      <p:sp>
        <p:nvSpPr>
          <p:cNvPr id="7" name="Flèche droite 6">
            <a:hlinkClick r:id="" action="ppaction://hlinkshowjump?jump=nextslide"/>
          </p:cNvPr>
          <p:cNvSpPr/>
          <p:nvPr/>
        </p:nvSpPr>
        <p:spPr>
          <a:xfrm>
            <a:off x="9256898" y="5339209"/>
            <a:ext cx="2106106" cy="9149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l'ordinateur de bureau"/>
          <p:cNvSpPr txBox="1"/>
          <p:nvPr/>
        </p:nvSpPr>
        <p:spPr>
          <a:xfrm>
            <a:off x="300059" y="4913058"/>
            <a:ext cx="466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ordinateur de bureau l’ordinateur de bureau</a:t>
            </a:r>
            <a:endParaRPr lang="fr-FR" sz="3200" b="1" dirty="0"/>
          </a:p>
        </p:txBody>
      </p:sp>
      <p:sp>
        <p:nvSpPr>
          <p:cNvPr id="10" name="la tablette"/>
          <p:cNvSpPr txBox="1"/>
          <p:nvPr/>
        </p:nvSpPr>
        <p:spPr>
          <a:xfrm>
            <a:off x="9026734" y="4165272"/>
            <a:ext cx="258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Une tablette la tablette</a:t>
            </a:r>
            <a:endParaRPr lang="fr-FR" sz="3200" b="1" dirty="0"/>
          </a:p>
        </p:txBody>
      </p:sp>
      <p:sp>
        <p:nvSpPr>
          <p:cNvPr id="18" name="le téléphone portable"/>
          <p:cNvSpPr txBox="1"/>
          <p:nvPr/>
        </p:nvSpPr>
        <p:spPr>
          <a:xfrm>
            <a:off x="4801917" y="4834852"/>
            <a:ext cx="4170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téléphone portable </a:t>
            </a:r>
          </a:p>
          <a:p>
            <a:r>
              <a:rPr lang="fr-FR" sz="3200" b="1" dirty="0" smtClean="0"/>
              <a:t>le téléphone portable</a:t>
            </a:r>
            <a:endParaRPr lang="fr-FR" sz="3200" b="1" dirty="0"/>
          </a:p>
        </p:txBody>
      </p:sp>
      <p:pic>
        <p:nvPicPr>
          <p:cNvPr id="14" name="la tablette">
            <a:hlinkClick r:id="" action="ppaction://noaction">
              <a:snd r:embed="rId4" name="une tablette 1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691" y="1094326"/>
            <a:ext cx="4622343" cy="3109990"/>
          </a:xfrm>
          <a:prstGeom prst="rect">
            <a:avLst/>
          </a:prstGeom>
        </p:spPr>
      </p:pic>
      <p:pic>
        <p:nvPicPr>
          <p:cNvPr id="6" name="l'ordinateur de bureau">
            <a:hlinkClick r:id="" action="ppaction://noaction" highlightClick="1">
              <a:snd r:embed="rId6" name="Un ordinateur de bureau 1 (1)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" y="1802838"/>
            <a:ext cx="3746205" cy="26015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512" y="228166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33586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a tablette">
            <a:hlinkClick r:id="" action="ppaction://noaction" highlightClick="1">
              <a:snd r:embed="rId2" name="une tablette 1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0" y="1672066"/>
            <a:ext cx="3687959" cy="2482280"/>
          </a:xfrm>
          <a:prstGeom prst="rect">
            <a:avLst/>
          </a:prstGeom>
        </p:spPr>
      </p:pic>
      <p:pic>
        <p:nvPicPr>
          <p:cNvPr id="5" name="le téléphone portable">
            <a:hlinkClick r:id="" action="ppaction://noaction" highlightClick="1">
              <a:snd r:embed="rId4" name="téléphone portable 1 (1)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19" y="1898465"/>
            <a:ext cx="1272943" cy="2255881"/>
          </a:xfrm>
          <a:prstGeom prst="rect">
            <a:avLst/>
          </a:prstGeom>
        </p:spPr>
      </p:pic>
      <p:pic>
        <p:nvPicPr>
          <p:cNvPr id="6" name="l'ordinateur poortable">
            <a:hlinkClick r:id="" action="ppaction://noaction" highlightClick="1">
              <a:snd r:embed="rId6" name="UN ordinateur portable1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17" y="483711"/>
            <a:ext cx="3922779" cy="3922779"/>
          </a:xfrm>
          <a:prstGeom prst="rect">
            <a:avLst/>
          </a:prstGeom>
        </p:spPr>
      </p:pic>
      <p:sp>
        <p:nvSpPr>
          <p:cNvPr id="7" name="Flèche droite 6">
            <a:hlinkClick r:id="" action="ppaction://hlinkshowjump?jump=nextslide"/>
          </p:cNvPr>
          <p:cNvSpPr/>
          <p:nvPr/>
        </p:nvSpPr>
        <p:spPr>
          <a:xfrm>
            <a:off x="9404747" y="5779616"/>
            <a:ext cx="2180824" cy="80171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6216" y="4154346"/>
            <a:ext cx="2459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Une tablette la tablette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35498" y="4154346"/>
            <a:ext cx="479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ordinateur portable l’ordinateur portable</a:t>
            </a:r>
            <a:endParaRPr lang="fr-FR" sz="32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117170" y="4149088"/>
            <a:ext cx="4082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un téléphone potable </a:t>
            </a:r>
          </a:p>
          <a:p>
            <a:r>
              <a:rPr lang="fr-FR" sz="3200" b="1" dirty="0" smtClean="0"/>
              <a:t>le téléphone potable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03587" y="368429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24439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 téléphone portable">
            <a:hlinkClick r:id="" action="ppaction://noaction" highlightClick="1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831" y="1558204"/>
            <a:ext cx="1378712" cy="2443323"/>
          </a:xfrm>
          <a:prstGeom prst="rect">
            <a:avLst/>
          </a:prstGeom>
        </p:spPr>
      </p:pic>
      <p:pic>
        <p:nvPicPr>
          <p:cNvPr id="6" name="l'ordinateur portable">
            <a:hlinkClick r:id="" action="ppaction://noaction" highlightClick="1">
              <a:snd r:embed="rId4" name="UN ordinateur portable1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53" y="753859"/>
            <a:ext cx="4095059" cy="4095059"/>
          </a:xfrm>
          <a:prstGeom prst="rect">
            <a:avLst/>
          </a:prstGeom>
        </p:spPr>
      </p:pic>
      <p:sp>
        <p:nvSpPr>
          <p:cNvPr id="7" name="Flèche droite 6">
            <a:hlinkClick r:id="" action="ppaction://hlinkshowjump?jump=nextslide"/>
          </p:cNvPr>
          <p:cNvSpPr/>
          <p:nvPr/>
        </p:nvSpPr>
        <p:spPr>
          <a:xfrm>
            <a:off x="9552727" y="5561342"/>
            <a:ext cx="2020490" cy="86702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9" name="un ordinateur portable"/>
          <p:cNvSpPr txBox="1"/>
          <p:nvPr/>
        </p:nvSpPr>
        <p:spPr>
          <a:xfrm>
            <a:off x="8443363" y="4250041"/>
            <a:ext cx="41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ordinateur portable </a:t>
            </a:r>
            <a:r>
              <a:rPr lang="fr-FR" sz="2800" b="1" dirty="0" smtClean="0"/>
              <a:t> l’ordinateur </a:t>
            </a:r>
            <a:r>
              <a:rPr lang="fr-FR" sz="2800" b="1" dirty="0" smtClean="0"/>
              <a:t>portable</a:t>
            </a:r>
            <a:endParaRPr lang="fr-FR" sz="2800" b="1" dirty="0"/>
          </a:p>
        </p:txBody>
      </p:sp>
      <p:sp>
        <p:nvSpPr>
          <p:cNvPr id="10" name="un téléphone portable"/>
          <p:cNvSpPr txBox="1"/>
          <p:nvPr/>
        </p:nvSpPr>
        <p:spPr>
          <a:xfrm>
            <a:off x="4268146" y="3892847"/>
            <a:ext cx="4042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téléphone portable le  téléphone portable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39147" y="5000776"/>
            <a:ext cx="4706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ordinateur de </a:t>
            </a:r>
            <a:r>
              <a:rPr lang="fr-FR" sz="2800" b="1" dirty="0" smtClean="0"/>
              <a:t>bureau L’ordinateur </a:t>
            </a:r>
            <a:r>
              <a:rPr lang="fr-FR" sz="2800" b="1" dirty="0" smtClean="0"/>
              <a:t>de bureau</a:t>
            </a:r>
            <a:endParaRPr lang="fr-F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1898" y="111201"/>
            <a:ext cx="12051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  <p:pic>
        <p:nvPicPr>
          <p:cNvPr id="14" name="Bureau">
            <a:hlinkClick r:id="" action="ppaction://noaction">
              <a:snd r:embed="rId6" name="Un ordinateur de bureau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" y="1631234"/>
            <a:ext cx="4180650" cy="27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6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6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6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reau">
            <a:hlinkClick r:id="" action="ppaction://noaction">
              <a:snd r:embed="rId2" name="Un ordinateur de bureau 1 (1)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4" y="1376363"/>
            <a:ext cx="4391886" cy="291201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336431" y="4290646"/>
            <a:ext cx="3938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ordinateur de </a:t>
            </a:r>
            <a:r>
              <a:rPr lang="fr-FR" sz="2800" b="1" dirty="0" smtClean="0"/>
              <a:t>bureau L’ordinateur </a:t>
            </a:r>
            <a:r>
              <a:rPr lang="fr-FR" sz="2800" b="1" dirty="0" smtClean="0"/>
              <a:t>de bureau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174523" y="4394948"/>
            <a:ext cx="405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Un ordinateur de </a:t>
            </a:r>
            <a:r>
              <a:rPr lang="fr-FR" sz="2800" b="1" dirty="0" smtClean="0"/>
              <a:t>bureau L’ordinateur </a:t>
            </a:r>
            <a:r>
              <a:rPr lang="fr-FR" sz="2800" b="1" dirty="0" smtClean="0"/>
              <a:t>de bureau</a:t>
            </a:r>
            <a:endParaRPr lang="fr-FR" sz="2800" b="1" dirty="0"/>
          </a:p>
        </p:txBody>
      </p:sp>
      <p:sp>
        <p:nvSpPr>
          <p:cNvPr id="6" name="Flèche droite 5"/>
          <p:cNvSpPr/>
          <p:nvPr/>
        </p:nvSpPr>
        <p:spPr>
          <a:xfrm>
            <a:off x="9200271" y="5244753"/>
            <a:ext cx="2011225" cy="80435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78" y="132030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  <p:pic>
        <p:nvPicPr>
          <p:cNvPr id="9" name="l'ordinateur de bureau">
            <a:hlinkClick r:id="" action="ppaction://noaction" highlightClick="1">
              <a:snd r:embed="rId2" name="Un ordinateur de bureau 1 (1)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90" y="1376363"/>
            <a:ext cx="4114675" cy="28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 téléphone prtable 1">
            <a:hlinkClick r:id="" action="ppaction://noaction" highlightClick="1">
              <a:snd r:embed="rId2" name="téléphone portable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0" y="1376363"/>
            <a:ext cx="1539750" cy="2728711"/>
          </a:xfrm>
        </p:spPr>
      </p:pic>
      <p:pic>
        <p:nvPicPr>
          <p:cNvPr id="8" name="téléphone portable 4">
            <a:hlinkClick r:id="" action="ppaction://noaction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79" y="1406843"/>
            <a:ext cx="2310710" cy="2958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6079" y="4648119"/>
            <a:ext cx="2610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téléphone </a:t>
            </a:r>
            <a:r>
              <a:rPr lang="fr-FR" sz="2000" b="1" dirty="0" smtClean="0"/>
              <a:t>portable Le </a:t>
            </a:r>
            <a:r>
              <a:rPr lang="fr-FR" sz="2000" b="1" dirty="0" smtClean="0"/>
              <a:t>téléphone portable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996275" y="4743063"/>
            <a:ext cx="2660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téléphone </a:t>
            </a:r>
            <a:r>
              <a:rPr lang="fr-FR" sz="2000" b="1" dirty="0" smtClean="0"/>
              <a:t>portable Le </a:t>
            </a:r>
            <a:r>
              <a:rPr lang="fr-FR" sz="2000" b="1" dirty="0" smtClean="0"/>
              <a:t>téléphone portable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209277" y="4435286"/>
            <a:ext cx="2652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téléphone </a:t>
            </a:r>
            <a:r>
              <a:rPr lang="fr-FR" sz="2000" b="1" dirty="0" smtClean="0"/>
              <a:t>portable Le </a:t>
            </a:r>
            <a:r>
              <a:rPr lang="fr-FR" sz="2000" b="1" dirty="0" smtClean="0"/>
              <a:t>téléphone portable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277004" y="4389120"/>
            <a:ext cx="266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téléphone </a:t>
            </a:r>
            <a:r>
              <a:rPr lang="fr-FR" sz="2000" b="1" dirty="0" smtClean="0"/>
              <a:t>portable Le </a:t>
            </a:r>
            <a:r>
              <a:rPr lang="fr-FR" sz="2000" b="1" dirty="0" smtClean="0"/>
              <a:t>téléphone portable</a:t>
            </a:r>
            <a:endParaRPr lang="fr-FR" sz="2000" b="1" dirty="0"/>
          </a:p>
        </p:txBody>
      </p:sp>
      <p:sp>
        <p:nvSpPr>
          <p:cNvPr id="14" name="Flèche droite 13">
            <a:hlinkClick r:id="" action="ppaction://hlinkshowjump?jump=nextslide"/>
          </p:cNvPr>
          <p:cNvSpPr/>
          <p:nvPr/>
        </p:nvSpPr>
        <p:spPr>
          <a:xfrm>
            <a:off x="9600403" y="5386512"/>
            <a:ext cx="2020490" cy="86702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15" name="téléphone 2">
            <a:hlinkClick r:id="" action="ppaction://noaction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93" y="1348128"/>
            <a:ext cx="1373836" cy="2857500"/>
          </a:xfrm>
          <a:prstGeom prst="rect">
            <a:avLst/>
          </a:prstGeom>
        </p:spPr>
      </p:pic>
      <p:pic>
        <p:nvPicPr>
          <p:cNvPr id="2" name="téléphone 3">
            <a:hlinkClick r:id="" action="ppaction://noaction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32" y="1508288"/>
            <a:ext cx="1552575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482" y="231532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15759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6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6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6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6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rdinateur de bureau image">
            <a:hlinkClick r:id="" action="ppaction://noaction" highlightClick="1">
              <a:snd r:embed="rId2" name="Un ordinateur de bureau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363"/>
            <a:ext cx="3894490" cy="2704507"/>
          </a:xfrm>
          <a:prstGeom prst="rect">
            <a:avLst/>
          </a:prstGeom>
        </p:spPr>
      </p:pic>
      <p:pic>
        <p:nvPicPr>
          <p:cNvPr id="5" name="le téléphone portable image">
            <a:hlinkClick r:id="" action="ppaction://noaction" highlightClick="1">
              <a:snd r:embed="rId4" name="téléphone portable 1 (1)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32" y="2041382"/>
            <a:ext cx="1040009" cy="1843080"/>
          </a:xfrm>
          <a:prstGeom prst="rect">
            <a:avLst/>
          </a:prstGeom>
        </p:spPr>
      </p:pic>
      <p:pic>
        <p:nvPicPr>
          <p:cNvPr id="6" name="l'ordinateur portable image">
            <a:hlinkClick r:id="" action="ppaction://noaction" highlightClick="1">
              <a:snd r:embed="rId6" name="UN ordinateur portable1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0" y="1333029"/>
            <a:ext cx="3038781" cy="3038781"/>
          </a:xfrm>
          <a:prstGeom prst="rect">
            <a:avLst/>
          </a:prstGeom>
        </p:spPr>
      </p:pic>
      <p:pic>
        <p:nvPicPr>
          <p:cNvPr id="7" name="la tablette image">
            <a:hlinkClick r:id="" action="ppaction://noaction" highlightClick="1">
              <a:snd r:embed="rId8" name="une tablette 1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740" y="1812175"/>
            <a:ext cx="2624670" cy="2072287"/>
          </a:xfrm>
          <a:prstGeom prst="rect">
            <a:avLst/>
          </a:prstGeom>
        </p:spPr>
      </p:pic>
      <p:sp>
        <p:nvSpPr>
          <p:cNvPr id="3" name="Flèche droite 2">
            <a:hlinkClick r:id="" action="ppaction://hlinkshowjump?jump=nextslide"/>
          </p:cNvPr>
          <p:cNvSpPr/>
          <p:nvPr/>
        </p:nvSpPr>
        <p:spPr>
          <a:xfrm>
            <a:off x="9694517" y="5478255"/>
            <a:ext cx="2150685" cy="10358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5523" y="4080870"/>
            <a:ext cx="337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ordinateur de </a:t>
            </a:r>
            <a:r>
              <a:rPr lang="fr-FR" sz="2400" b="1" dirty="0" smtClean="0"/>
              <a:t>bureau L’ordinateur </a:t>
            </a:r>
            <a:r>
              <a:rPr lang="fr-FR" sz="2400" b="1" dirty="0" smtClean="0"/>
              <a:t>de bureau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18775" y="4115009"/>
            <a:ext cx="313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téléphone </a:t>
            </a:r>
            <a:r>
              <a:rPr lang="fr-FR" sz="2400" b="1" dirty="0" smtClean="0"/>
              <a:t>portable le </a:t>
            </a:r>
            <a:r>
              <a:rPr lang="fr-FR" sz="2400" b="1" dirty="0" smtClean="0"/>
              <a:t>téléphone portable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099603" y="4210983"/>
            <a:ext cx="3194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 ordinateur </a:t>
            </a:r>
            <a:r>
              <a:rPr lang="fr-FR" sz="2400" b="1" dirty="0" smtClean="0"/>
              <a:t>portable L’ordinateur </a:t>
            </a:r>
            <a:r>
              <a:rPr lang="fr-FR" sz="2400" b="1" dirty="0" smtClean="0"/>
              <a:t>portable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293959" y="4265860"/>
            <a:ext cx="2002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Une </a:t>
            </a:r>
            <a:r>
              <a:rPr lang="fr-FR" sz="2400" b="1" dirty="0" smtClean="0"/>
              <a:t>tablette La  </a:t>
            </a:r>
            <a:r>
              <a:rPr lang="fr-FR" sz="2400" b="1" dirty="0" smtClean="0"/>
              <a:t>tablette</a:t>
            </a:r>
            <a:endParaRPr lang="fr-FR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4542" y="220184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33735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6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6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6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6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672" y="207034"/>
            <a:ext cx="10515600" cy="1118529"/>
          </a:xfr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70C0"/>
                </a:solidFill>
                <a:hlinkClick r:id="" action="ppaction://noaction">
                  <a:snd r:embed="rId10" name="Les outils informatiques (1)_converted.wav"/>
                </a:hlinkClick>
              </a:rPr>
              <a:t>LES OUTILS INFORMATIQUES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la tablette"/>
          <p:cNvSpPr txBox="1"/>
          <p:nvPr/>
        </p:nvSpPr>
        <p:spPr>
          <a:xfrm>
            <a:off x="1052422" y="1748626"/>
            <a:ext cx="4054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hlinkClick r:id="" action="ppaction://noaction">
                  <a:snd r:embed="rId11" name="TABLETTE.wav"/>
                </a:hlinkClick>
              </a:rPr>
              <a:t>La tablette</a:t>
            </a:r>
            <a:endParaRPr lang="fr-FR" sz="4000" dirty="0"/>
          </a:p>
        </p:txBody>
      </p:sp>
      <p:sp>
        <p:nvSpPr>
          <p:cNvPr id="6" name="le téléphone portable"/>
          <p:cNvSpPr txBox="1"/>
          <p:nvPr/>
        </p:nvSpPr>
        <p:spPr>
          <a:xfrm>
            <a:off x="1052422" y="2844507"/>
            <a:ext cx="5007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hlinkClick r:id="" action="ppaction://noaction">
                  <a:snd r:embed="rId12" name="TELEPHONE.wav"/>
                </a:hlinkClick>
              </a:rPr>
              <a:t>Le téléphone portable</a:t>
            </a:r>
            <a:endParaRPr lang="fr-FR" sz="4000" dirty="0"/>
          </a:p>
        </p:txBody>
      </p:sp>
      <p:sp>
        <p:nvSpPr>
          <p:cNvPr id="7" name="l'ordinateur portable"/>
          <p:cNvSpPr txBox="1"/>
          <p:nvPr/>
        </p:nvSpPr>
        <p:spPr>
          <a:xfrm>
            <a:off x="1052422" y="4027149"/>
            <a:ext cx="4761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hlinkClick r:id="" action="ppaction://noaction">
                  <a:snd r:embed="rId13" name="ORDI PORTABLE.wav"/>
                </a:hlinkClick>
              </a:rPr>
              <a:t>L’ordinateur portable</a:t>
            </a:r>
            <a:endParaRPr lang="fr-FR" sz="4000" dirty="0"/>
          </a:p>
        </p:txBody>
      </p:sp>
      <p:sp>
        <p:nvSpPr>
          <p:cNvPr id="8" name="l'ordinateur de bureau"/>
          <p:cNvSpPr txBox="1"/>
          <p:nvPr/>
        </p:nvSpPr>
        <p:spPr>
          <a:xfrm>
            <a:off x="1052422" y="5071337"/>
            <a:ext cx="4955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hlinkClick r:id="" action="ppaction://noaction">
                  <a:snd r:embed="rId14" name="ORDI BUREAU.wav"/>
                </a:hlinkClick>
              </a:rPr>
              <a:t>L’ordinateur de bureau</a:t>
            </a:r>
            <a:endParaRPr lang="fr-FR" sz="4000" dirty="0"/>
          </a:p>
        </p:txBody>
      </p:sp>
      <p:sp>
        <p:nvSpPr>
          <p:cNvPr id="9" name="Flèche droite 8">
            <a:hlinkClick r:id="" action="ppaction://hlinkshowjump?jump=nextslide"/>
          </p:cNvPr>
          <p:cNvSpPr/>
          <p:nvPr/>
        </p:nvSpPr>
        <p:spPr>
          <a:xfrm>
            <a:off x="9239212" y="5654075"/>
            <a:ext cx="2114588" cy="94894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" name="TABLET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497237" y="1747838"/>
            <a:ext cx="609600" cy="609600"/>
          </a:xfrm>
          <a:prstGeom prst="rect">
            <a:avLst/>
          </a:prstGeom>
        </p:spPr>
      </p:pic>
      <p:pic>
        <p:nvPicPr>
          <p:cNvPr id="4" name="TELEPHO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0" name="ORDI PORTAB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1" name="ORDI BUREAU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91200" y="5227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10" name="Les outils informatiques (1)_converted.wav"/>
          </p:stSnd>
        </p:sndAc>
      </p:transition>
    </mc:Choice>
    <mc:Fallback xmlns="">
      <p:transition spd="slow" advClick="0">
        <p:sndAc>
          <p:stSnd>
            <p:snd r:embed="rId16" name="Les outils informatiques (1)_converte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88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88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88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882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0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884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 téléphone prtable image">
            <a:hlinkClick r:id="" action="ppaction://noaction" highlightClick="1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1" y="2389648"/>
            <a:ext cx="1315958" cy="2332111"/>
          </a:xfrm>
          <a:prstGeom prst="rect">
            <a:avLst/>
          </a:prstGeom>
        </p:spPr>
      </p:pic>
      <p:pic>
        <p:nvPicPr>
          <p:cNvPr id="5" name="l'ordinateur portable image">
            <a:hlinkClick r:id="" action="ppaction://noaction" highlightClick="1">
              <a:snd r:embed="rId4" name="UN ordinateur portable1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79" y="1475487"/>
            <a:ext cx="3199630" cy="3595793"/>
          </a:xfrm>
          <a:prstGeom prst="rect">
            <a:avLst/>
          </a:prstGeom>
        </p:spPr>
      </p:pic>
      <p:pic>
        <p:nvPicPr>
          <p:cNvPr id="6" name="la tablette image">
            <a:hlinkClick r:id="" action="ppaction://noaction" highlightClick="1">
              <a:snd r:embed="rId6" name="une tablette 1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22" y="2559836"/>
            <a:ext cx="2808870" cy="18905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4866957"/>
            <a:ext cx="27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téléphone </a:t>
            </a:r>
            <a:r>
              <a:rPr lang="fr-FR" sz="2000" b="1" dirty="0" smtClean="0"/>
              <a:t>portable Le </a:t>
            </a:r>
            <a:r>
              <a:rPr lang="fr-FR" sz="2000" b="1" dirty="0" smtClean="0"/>
              <a:t>téléphone portable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978899" y="4656061"/>
            <a:ext cx="281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ordinateur de </a:t>
            </a:r>
            <a:r>
              <a:rPr lang="fr-FR" sz="2000" b="1" dirty="0" smtClean="0"/>
              <a:t>bureau L’ordinateur </a:t>
            </a:r>
            <a:r>
              <a:rPr lang="fr-FR" sz="2000" b="1" dirty="0" smtClean="0"/>
              <a:t>de bureau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447273" y="4450421"/>
            <a:ext cx="1731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Une </a:t>
            </a:r>
            <a:r>
              <a:rPr lang="fr-FR" sz="2000" b="1" dirty="0" smtClean="0"/>
              <a:t>tablette  La </a:t>
            </a:r>
            <a:r>
              <a:rPr lang="fr-FR" sz="2000" b="1" dirty="0" smtClean="0"/>
              <a:t>tablette</a:t>
            </a: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888917" y="4450421"/>
            <a:ext cx="275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Un ordinateur </a:t>
            </a:r>
            <a:r>
              <a:rPr lang="fr-FR" sz="2000" b="1" dirty="0" smtClean="0"/>
              <a:t>portable L’ordinateur </a:t>
            </a:r>
            <a:r>
              <a:rPr lang="fr-FR" sz="2000" b="1" dirty="0" smtClean="0"/>
              <a:t>portable</a:t>
            </a:r>
            <a:endParaRPr lang="fr-FR" sz="2000" b="1" dirty="0"/>
          </a:p>
        </p:txBody>
      </p:sp>
      <p:sp>
        <p:nvSpPr>
          <p:cNvPr id="10" name="Flèche droite 9">
            <a:hlinkClick r:id="" action="ppaction://hlinkshowjump?jump=nextslide">
              <a:snd r:embed="rId8" name="applause.wav"/>
            </a:hlinkClick>
          </p:cNvPr>
          <p:cNvSpPr/>
          <p:nvPr/>
        </p:nvSpPr>
        <p:spPr>
          <a:xfrm>
            <a:off x="9646276" y="5493747"/>
            <a:ext cx="2150685" cy="103584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11" name="ordi bureau image">
            <a:hlinkClick r:id="" action="ppaction://noaction">
              <a:snd r:embed="rId9" name="Un ordinateur de bureau 1 (1)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38" y="2020503"/>
            <a:ext cx="3625988" cy="2505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0128" y="129383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6828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6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6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6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36104"/>
            <a:ext cx="10515600" cy="5540859"/>
          </a:xfr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36394" y="2980588"/>
            <a:ext cx="32969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</a:t>
            </a:r>
            <a:endParaRPr lang="fr-FR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9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9673" y="1468193"/>
            <a:ext cx="11732653" cy="5215942"/>
          </a:xfrm>
        </p:spPr>
        <p:txBody>
          <a:bodyPr/>
          <a:lstStyle/>
          <a:p>
            <a:r>
              <a:rPr lang="fr-FR" dirty="0" smtClean="0"/>
              <a:t>  </a:t>
            </a:r>
            <a:endParaRPr lang="fr-FR" sz="4000" dirty="0"/>
          </a:p>
        </p:txBody>
      </p:sp>
      <p:pic>
        <p:nvPicPr>
          <p:cNvPr id="4" name="la tablette">
            <a:hlinkClick r:id="" action="ppaction://noaction" highlightClick="1">
              <a:snd r:embed="rId3" name="une tablette 1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2" y="1857034"/>
            <a:ext cx="3296993" cy="2219130"/>
          </a:xfrm>
          <a:prstGeom prst="rect">
            <a:avLst/>
          </a:prstGeom>
        </p:spPr>
      </p:pic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9298547" y="5061262"/>
            <a:ext cx="2174894" cy="98683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26479" y="4076164"/>
            <a:ext cx="332377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u</a:t>
            </a:r>
            <a:r>
              <a:rPr lang="fr-FR" sz="3600" b="1" dirty="0" smtClean="0"/>
              <a:t>ne tablette</a:t>
            </a:r>
          </a:p>
          <a:p>
            <a:pPr algn="ctr"/>
            <a:r>
              <a:rPr lang="fr-FR" sz="3600" b="1" dirty="0" smtClean="0"/>
              <a:t>la tablette</a:t>
            </a:r>
            <a:endParaRPr lang="fr-FR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36" y="309911"/>
            <a:ext cx="119814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</a:t>
            </a:r>
            <a:r>
              <a:rPr lang="fr-FR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NOM</a:t>
            </a:r>
            <a:endParaRPr lang="fr-FR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12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lique sur l'image pour connaitre son nom_converted.wav"/>
          </p:stSnd>
        </p:sndAc>
      </p:transition>
    </mc:Choice>
    <mc:Fallback xmlns="">
      <p:transition spd="slow" advClick="0">
        <p:sndAc>
          <p:stSnd>
            <p:snd r:embed="rId8" name="clique sur l'image pour connaitre son nom_converte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 téléphone prtable">
            <a:hlinkClick r:id="" action="ppaction://noaction" highlightClick="1">
              <a:snd r:embed="rId2" name="téléphone portable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06" y="1430363"/>
            <a:ext cx="1866363" cy="3307527"/>
          </a:xfrm>
        </p:spPr>
      </p:pic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9092486" y="5223303"/>
            <a:ext cx="2542924" cy="105606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15839" y="4623138"/>
            <a:ext cx="4949371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Un téléphone portable </a:t>
            </a:r>
          </a:p>
          <a:p>
            <a:pPr algn="ctr"/>
            <a:r>
              <a:rPr lang="fr-FR" sz="3600" b="1" dirty="0" smtClean="0"/>
              <a:t>Le téléphone portable</a:t>
            </a:r>
            <a:endParaRPr lang="fr-FR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60160" y="301162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21067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9259910" y="5021942"/>
            <a:ext cx="2228044" cy="10772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09391" y="4282694"/>
            <a:ext cx="4595436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Un ordinateur de bureau</a:t>
            </a:r>
          </a:p>
          <a:p>
            <a:pPr algn="ctr"/>
            <a:r>
              <a:rPr lang="fr-FR" sz="3200" b="1" dirty="0" smtClean="0"/>
              <a:t>L’ordinateur de bureau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59512" y="285475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  <p:pic>
        <p:nvPicPr>
          <p:cNvPr id="7" name="PORTABLE 2">
            <a:hlinkClick r:id="" action="ppaction://noaction">
              <a:snd r:embed="rId2" name="Un ordinateur de bureau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69" y="1530372"/>
            <a:ext cx="3840480" cy="25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70679" y="4421777"/>
            <a:ext cx="453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téléphone portable</a:t>
            </a:r>
          </a:p>
          <a:p>
            <a:pPr algn="ctr"/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téléphone portable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lèche droite 5">
            <a:hlinkClick r:id="" action="ppaction://hlinkshowjump?jump=nextslide"/>
          </p:cNvPr>
          <p:cNvSpPr/>
          <p:nvPr/>
        </p:nvSpPr>
        <p:spPr>
          <a:xfrm>
            <a:off x="9259910" y="5021942"/>
            <a:ext cx="2228044" cy="10772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3935" y="271965"/>
            <a:ext cx="11968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  <p:pic>
        <p:nvPicPr>
          <p:cNvPr id="12" name="Espace réservé du contenu 11">
            <a:hlinkClick r:id="" action="ppaction://noaction">
              <a:snd r:embed="rId2" name="téléphone portable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23" y="1376363"/>
            <a:ext cx="1464246" cy="3045547"/>
          </a:xfrm>
        </p:spPr>
      </p:pic>
    </p:spTree>
    <p:extLst>
      <p:ext uri="{BB962C8B-B14F-4D97-AF65-F5344CB8AC3E}">
        <p14:creationId xmlns:p14="http://schemas.microsoft.com/office/powerpoint/2010/main" val="19275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'ordi portable">
            <a:hlinkClick r:id="" action="ppaction://noaction" highlightClick="1">
              <a:snd r:embed="rId2" name="UN ordinateur portable1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01" y="1209204"/>
            <a:ext cx="3132741" cy="3132741"/>
          </a:xfrm>
          <a:solidFill>
            <a:schemeClr val="bg2">
              <a:lumMod val="10000"/>
            </a:schemeClr>
          </a:solidFill>
          <a:ln w="38100">
            <a:noFill/>
          </a:ln>
        </p:spPr>
      </p:pic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9208394" y="5005998"/>
            <a:ext cx="2279560" cy="10772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66803" y="4467389"/>
            <a:ext cx="4169797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Un ordinateur portable</a:t>
            </a:r>
          </a:p>
          <a:p>
            <a:pPr algn="ctr"/>
            <a:r>
              <a:rPr lang="fr-FR" sz="3200" b="1" dirty="0" smtClean="0"/>
              <a:t>L’ordinateur portable</a:t>
            </a:r>
            <a:endParaRPr lang="fr-FR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0" y="367082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3128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25333" y="504613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téléphone portable</a:t>
            </a:r>
          </a:p>
          <a:p>
            <a:r>
              <a:rPr lang="fr-FR" sz="3600" b="1" dirty="0" smtClean="0"/>
              <a:t>Le téléphone portable</a:t>
            </a:r>
            <a:endParaRPr lang="fr-FR" sz="3600" b="1" dirty="0"/>
          </a:p>
        </p:txBody>
      </p:sp>
      <p:sp>
        <p:nvSpPr>
          <p:cNvPr id="5" name="Flèche droite 4">
            <a:hlinkClick r:id="" action="ppaction://hlinkshowjump?jump=nextslide"/>
          </p:cNvPr>
          <p:cNvSpPr/>
          <p:nvPr/>
        </p:nvSpPr>
        <p:spPr>
          <a:xfrm>
            <a:off x="9208394" y="5005998"/>
            <a:ext cx="2279560" cy="10772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hlinkClick r:id="" action="ppaction://noaction">
              <a:snd r:embed="rId2" name="téléphone portable 1 (1)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45" y="1690052"/>
            <a:ext cx="1552575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87121"/>
            <a:ext cx="12070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34639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droite 7">
            <a:hlinkClick r:id="" action="ppaction://hlinkshowjump?jump=nextslide"/>
          </p:cNvPr>
          <p:cNvSpPr/>
          <p:nvPr/>
        </p:nvSpPr>
        <p:spPr>
          <a:xfrm>
            <a:off x="9507652" y="5005997"/>
            <a:ext cx="2279560" cy="107721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74477" y="4673119"/>
            <a:ext cx="5370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Un ordinateur de bureau</a:t>
            </a:r>
          </a:p>
          <a:p>
            <a:r>
              <a:rPr lang="fr-FR" sz="3600" b="1" dirty="0" smtClean="0"/>
              <a:t>L’ordinateur de bureau</a:t>
            </a:r>
            <a:endParaRPr lang="fr-FR" sz="3600" b="1" dirty="0"/>
          </a:p>
        </p:txBody>
      </p:sp>
      <p:pic>
        <p:nvPicPr>
          <p:cNvPr id="10" name="l'ordi de bureau">
            <a:hlinkClick r:id="" action="ppaction://noaction">
              <a:snd r:embed="rId2" name="Un ordinateur de bureau 1 (1)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54" y="1455047"/>
            <a:ext cx="4249132" cy="29507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734" y="252788"/>
            <a:ext cx="11999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CLIQUE SUR L’IMAGE POUR CONNAITRE SON NOM</a:t>
            </a:r>
          </a:p>
        </p:txBody>
      </p:sp>
    </p:spTree>
    <p:extLst>
      <p:ext uri="{BB962C8B-B14F-4D97-AF65-F5344CB8AC3E}">
        <p14:creationId xmlns:p14="http://schemas.microsoft.com/office/powerpoint/2010/main" val="125393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4572</TotalTime>
  <Words>358</Words>
  <Application>Microsoft Office PowerPoint</Application>
  <PresentationFormat>Grand écran</PresentationFormat>
  <Paragraphs>78</Paragraphs>
  <Slides>21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INITIATION AUX OUTILS INFORMATIQUES</vt:lpstr>
      <vt:lpstr>LES OUTILS INFORMATIQUES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INFORMATIQUES</dc:title>
  <dc:creator>HP</dc:creator>
  <cp:lastModifiedBy>user</cp:lastModifiedBy>
  <cp:revision>285</cp:revision>
  <dcterms:created xsi:type="dcterms:W3CDTF">2019-12-19T16:09:22Z</dcterms:created>
  <dcterms:modified xsi:type="dcterms:W3CDTF">2020-02-12T04:08:59Z</dcterms:modified>
</cp:coreProperties>
</file>