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7" r:id="rId2"/>
    <p:sldId id="260" r:id="rId3"/>
    <p:sldId id="300" r:id="rId4"/>
    <p:sldId id="269" r:id="rId5"/>
    <p:sldId id="310" r:id="rId6"/>
    <p:sldId id="273" r:id="rId7"/>
    <p:sldId id="311" r:id="rId8"/>
    <p:sldId id="291" r:id="rId9"/>
    <p:sldId id="292" r:id="rId10"/>
    <p:sldId id="293" r:id="rId11"/>
    <p:sldId id="284" r:id="rId12"/>
    <p:sldId id="301" r:id="rId13"/>
    <p:sldId id="302" r:id="rId14"/>
    <p:sldId id="312" r:id="rId15"/>
    <p:sldId id="280" r:id="rId16"/>
    <p:sldId id="295" r:id="rId17"/>
    <p:sldId id="309" r:id="rId18"/>
    <p:sldId id="281" r:id="rId19"/>
    <p:sldId id="264" r:id="rId20"/>
    <p:sldId id="30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M/hHGesXygE+dUBtpVNjQ==" hashData="pKHppn0JqJHFQp/LBpfTV3vyGfT7m6PwMuOM+r7L3kOn0w1MNeDGv23MoZeqyH05k2Eyng2niqIdpe/mP4F/wg=="/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434" autoAdjust="0"/>
  </p:normalViewPr>
  <p:slideViewPr>
    <p:cSldViewPr snapToGrid="0" showGuides="1">
      <p:cViewPr varScale="1">
        <p:scale>
          <a:sx n="60" d="100"/>
          <a:sy n="60" d="100"/>
        </p:scale>
        <p:origin x="126" y="714"/>
      </p:cViewPr>
      <p:guideLst>
        <p:guide orient="horz" pos="100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4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0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1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13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4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4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7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33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8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.png"/><Relationship Id="rId3" Type="http://schemas.microsoft.com/office/2007/relationships/media" Target="../media/media3.wav"/><Relationship Id="rId7" Type="http://schemas.openxmlformats.org/officeDocument/2006/relationships/audio" Target="../media/audio6.wav"/><Relationship Id="rId12" Type="http://schemas.openxmlformats.org/officeDocument/2006/relationships/image" Target="../media/image4.jp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audio10.wav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7.wav"/><Relationship Id="rId4" Type="http://schemas.openxmlformats.org/officeDocument/2006/relationships/audio" Target="../media/media3.wav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12" Type="http://schemas.openxmlformats.org/officeDocument/2006/relationships/audio" Target="../media/audio5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11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4.jpg"/><Relationship Id="rId4" Type="http://schemas.openxmlformats.org/officeDocument/2006/relationships/audio" Target="../media/audio5.wav"/><Relationship Id="rId9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4.jpg"/><Relationship Id="rId3" Type="http://schemas.microsoft.com/office/2007/relationships/media" Target="../media/media3.wav"/><Relationship Id="rId7" Type="http://schemas.openxmlformats.org/officeDocument/2006/relationships/audio" Target="../media/audio4.wav"/><Relationship Id="rId12" Type="http://schemas.openxmlformats.org/officeDocument/2006/relationships/image" Target="../media/image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audio8.wav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3.wav"/><Relationship Id="rId4" Type="http://schemas.openxmlformats.org/officeDocument/2006/relationships/audio" Target="../media/media3.wav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12" Type="http://schemas.openxmlformats.org/officeDocument/2006/relationships/audio" Target="../media/audio8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g"/><Relationship Id="rId11" Type="http://schemas.openxmlformats.org/officeDocument/2006/relationships/image" Target="../media/image1.png"/><Relationship Id="rId5" Type="http://schemas.openxmlformats.org/officeDocument/2006/relationships/audio" Target="../media/audio6.wav"/><Relationship Id="rId10" Type="http://schemas.openxmlformats.org/officeDocument/2006/relationships/image" Target="../media/image3.jpg"/><Relationship Id="rId4" Type="http://schemas.openxmlformats.org/officeDocument/2006/relationships/audio" Target="../media/audio8.wav"/><Relationship Id="rId9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10.wav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png"/><Relationship Id="rId11" Type="http://schemas.openxmlformats.org/officeDocument/2006/relationships/image" Target="../media/image4.jpg"/><Relationship Id="rId5" Type="http://schemas.openxmlformats.org/officeDocument/2006/relationships/audio" Target="../media/audio3.wav"/><Relationship Id="rId10" Type="http://schemas.openxmlformats.org/officeDocument/2006/relationships/image" Target="../media/image9.jpg"/><Relationship Id="rId4" Type="http://schemas.openxmlformats.org/officeDocument/2006/relationships/audio" Target="../media/audio10.wav"/><Relationship Id="rId9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audio" Target="../media/audio10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12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11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2.jpg"/><Relationship Id="rId4" Type="http://schemas.openxmlformats.org/officeDocument/2006/relationships/audio" Target="../media/audio10.wav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audio" Target="../media/audio8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11" Type="http://schemas.openxmlformats.org/officeDocument/2006/relationships/image" Target="../media/image4.jpg"/><Relationship Id="rId5" Type="http://schemas.openxmlformats.org/officeDocument/2006/relationships/audio" Target="../media/audio4.wav"/><Relationship Id="rId10" Type="http://schemas.openxmlformats.org/officeDocument/2006/relationships/image" Target="../media/image2.jpg"/><Relationship Id="rId4" Type="http://schemas.openxmlformats.org/officeDocument/2006/relationships/audio" Target="../media/audio8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4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10.wav"/><Relationship Id="rId9" Type="http://schemas.openxmlformats.org/officeDocument/2006/relationships/audio" Target="../media/audio3.wav"/><Relationship Id="rId1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12" Type="http://schemas.openxmlformats.org/officeDocument/2006/relationships/image" Target="../media/image4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5" Type="http://schemas.openxmlformats.org/officeDocument/2006/relationships/audio" Target="../media/audio9.wav"/><Relationship Id="rId10" Type="http://schemas.openxmlformats.org/officeDocument/2006/relationships/image" Target="../media/image2.jpg"/><Relationship Id="rId4" Type="http://schemas.openxmlformats.org/officeDocument/2006/relationships/audio" Target="../media/audio9.wav"/><Relationship Id="rId9" Type="http://schemas.openxmlformats.org/officeDocument/2006/relationships/image" Target="../media/image13.jpeg"/><Relationship Id="rId1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audio" Target="../media/audio1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12" Type="http://schemas.openxmlformats.org/officeDocument/2006/relationships/image" Target="../media/image4.jpg"/><Relationship Id="rId2" Type="http://schemas.openxmlformats.org/officeDocument/2006/relationships/audio" Target="../media/media3.wav"/><Relationship Id="rId16" Type="http://schemas.openxmlformats.org/officeDocument/2006/relationships/audio" Target="../media/audio5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5" Type="http://schemas.openxmlformats.org/officeDocument/2006/relationships/image" Target="../media/image1.png"/><Relationship Id="rId10" Type="http://schemas.openxmlformats.org/officeDocument/2006/relationships/image" Target="../media/image2.jpg"/><Relationship Id="rId4" Type="http://schemas.openxmlformats.org/officeDocument/2006/relationships/audio" Target="../media/audio5.wav"/><Relationship Id="rId9" Type="http://schemas.openxmlformats.org/officeDocument/2006/relationships/audio" Target="../media/audio7.wav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microsoft.com/office/2007/relationships/media" Target="../media/media3.wav"/><Relationship Id="rId7" Type="http://schemas.openxmlformats.org/officeDocument/2006/relationships/image" Target="../media/image2.jpg"/><Relationship Id="rId12" Type="http://schemas.openxmlformats.org/officeDocument/2006/relationships/audio" Target="../media/audio5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jpg"/><Relationship Id="rId4" Type="http://schemas.openxmlformats.org/officeDocument/2006/relationships/audio" Target="../media/media3.wav"/><Relationship Id="rId9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microsoft.com/office/2007/relationships/media" Target="../media/media3.wav"/><Relationship Id="rId7" Type="http://schemas.openxmlformats.org/officeDocument/2006/relationships/image" Target="../media/image2.jpg"/><Relationship Id="rId12" Type="http://schemas.openxmlformats.org/officeDocument/2006/relationships/audio" Target="../media/audio8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audio6.wav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jpg"/><Relationship Id="rId4" Type="http://schemas.openxmlformats.org/officeDocument/2006/relationships/audio" Target="../media/media3.wav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microsoft.com/office/2007/relationships/media" Target="../media/media3.wav"/><Relationship Id="rId7" Type="http://schemas.openxmlformats.org/officeDocument/2006/relationships/image" Target="../media/image6.jpeg"/><Relationship Id="rId12" Type="http://schemas.openxmlformats.org/officeDocument/2006/relationships/audio" Target="../media/audio9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audio4.wav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3.wav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eg"/><Relationship Id="rId11" Type="http://schemas.openxmlformats.org/officeDocument/2006/relationships/audio" Target="../media/audio8.wav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audio" Target="../media/audio8.wav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3.wav"/><Relationship Id="rId7" Type="http://schemas.openxmlformats.org/officeDocument/2006/relationships/audio" Target="../media/audio6.wav"/><Relationship Id="rId12" Type="http://schemas.openxmlformats.org/officeDocument/2006/relationships/image" Target="../media/image4.jp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audio10.wav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audio" Target="../media/media3.wav"/><Relationship Id="rId9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g"/><Relationship Id="rId11" Type="http://schemas.openxmlformats.org/officeDocument/2006/relationships/audio" Target="../media/audio8.wav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audio" Target="../media/audio8.wav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12" Type="http://schemas.openxmlformats.org/officeDocument/2006/relationships/audio" Target="../media/audio10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11" Type="http://schemas.openxmlformats.org/officeDocument/2006/relationships/image" Target="../media/image1.png"/><Relationship Id="rId5" Type="http://schemas.openxmlformats.org/officeDocument/2006/relationships/audio" Target="../media/audio7.wav"/><Relationship Id="rId10" Type="http://schemas.openxmlformats.org/officeDocument/2006/relationships/image" Target="../media/image4.jpg"/><Relationship Id="rId4" Type="http://schemas.openxmlformats.org/officeDocument/2006/relationships/audio" Target="../media/audio10.wav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.png"/><Relationship Id="rId3" Type="http://schemas.microsoft.com/office/2007/relationships/media" Target="../media/media3.wav"/><Relationship Id="rId7" Type="http://schemas.openxmlformats.org/officeDocument/2006/relationships/audio" Target="../media/audio4.wav"/><Relationship Id="rId12" Type="http://schemas.openxmlformats.org/officeDocument/2006/relationships/image" Target="../media/image4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audio9.wav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3.wav"/><Relationship Id="rId4" Type="http://schemas.openxmlformats.org/officeDocument/2006/relationships/audio" Target="../media/media3.wav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 smtClean="0">
                <a:hlinkClick r:id="" action="ppaction://noaction">
                  <a:snd r:embed="rId4" name="Initiation aux outils informatiques (1)_converted.wav"/>
                </a:hlinkClick>
              </a:rPr>
              <a:t>INITIATION AUX OUTILS INFORMATIQUES</a:t>
            </a:r>
            <a:endParaRPr lang="fr-FR" dirty="0"/>
          </a:p>
        </p:txBody>
      </p:sp>
      <p:sp>
        <p:nvSpPr>
          <p:cNvPr id="9" name="Flèche droite 8">
            <a:hlinkClick r:id="" action="ppaction://hlinkshowjump?jump=nextslide"/>
          </p:cNvPr>
          <p:cNvSpPr/>
          <p:nvPr/>
        </p:nvSpPr>
        <p:spPr>
          <a:xfrm>
            <a:off x="9306059" y="5230969"/>
            <a:ext cx="2047741" cy="92727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hlinkClick r:id="" action="ppaction://noaction">
              <a:snd r:embed="rId5" name="Reconnaissance (1)_converted.wav"/>
            </a:hlinkClick>
          </p:cNvPr>
          <p:cNvSpPr txBox="1"/>
          <p:nvPr/>
        </p:nvSpPr>
        <p:spPr>
          <a:xfrm>
            <a:off x="903667" y="2897355"/>
            <a:ext cx="94262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solidFill>
                  <a:srgbClr val="0070C0"/>
                </a:solidFill>
              </a:rPr>
              <a:t>DEUXIEME PARTIE: RECONNAISSANCE</a:t>
            </a:r>
            <a:endParaRPr lang="fr-FR" sz="4000" b="1" u="sng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pic>
        <p:nvPicPr>
          <p:cNvPr id="4" name="Reconnaissance (1)_convert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63932" y="4688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Initiation aux outils informatiques (1)_converted.wav"/>
          </p:stSnd>
        </p:sndAc>
      </p:transition>
    </mc:Choice>
    <mc:Fallback xmlns="">
      <p:transition spd="slow" advClick="0">
        <p:sndAc>
          <p:stSnd>
            <p:snd r:embed="rId7" name="Initiation aux outils informatiques (1)_converte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546" y="169973"/>
            <a:ext cx="9797837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'ordinateur de bureau 1 (1).wav"/>
                </a:hlinkClick>
              </a:rPr>
              <a:t>Clique sur l’ordinateur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'ordinateur de bureau 1 (1).wav"/>
                </a:hlinkClick>
              </a:rPr>
              <a:t>de bureau</a:t>
            </a:r>
            <a:endParaRPr lang="fr-FR" sz="5400" dirty="0"/>
          </a:p>
        </p:txBody>
      </p:sp>
      <p:pic>
        <p:nvPicPr>
          <p:cNvPr id="4" name="la tablette">
            <a:hlinkClick r:id="" action="ppaction://noaction" highlightClick="1">
              <a:snd r:embed="rId7" name="typ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08" y="1936023"/>
            <a:ext cx="3916309" cy="2635977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le téléphonne portable">
            <a:hlinkClick r:id="" action="ppaction://noaction" highlightClick="1">
              <a:snd r:embed="rId7" name="typ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6" y="2137466"/>
            <a:ext cx="1306109" cy="2314657"/>
          </a:xfrm>
          <a:prstGeom prst="rect">
            <a:avLst/>
          </a:prstGeom>
        </p:spPr>
      </p:pic>
      <p:pic>
        <p:nvPicPr>
          <p:cNvPr id="6" name="l'ordinateur de bureau">
            <a:hlinkClick r:id="" action="ppaction://noaction" highlightClick="1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8" y="1936023"/>
            <a:ext cx="4166717" cy="2893554"/>
          </a:xfrm>
          <a:prstGeom prst="rect">
            <a:avLst/>
          </a:prstGeom>
        </p:spPr>
      </p:pic>
      <p:sp>
        <p:nvSpPr>
          <p:cNvPr id="7" name="Flèche droite 6">
            <a:hlinkClick r:id="" action="ppaction://hlinkshowjump?jump=nextslide"/>
          </p:cNvPr>
          <p:cNvSpPr/>
          <p:nvPr/>
        </p:nvSpPr>
        <p:spPr>
          <a:xfrm>
            <a:off x="9952383" y="5103148"/>
            <a:ext cx="1980034" cy="69234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2" y="5178107"/>
            <a:ext cx="720005" cy="681781"/>
          </a:xfrm>
          <a:prstGeom prst="rect">
            <a:avLst/>
          </a:prstGeom>
        </p:spPr>
      </p:pic>
      <p:sp>
        <p:nvSpPr>
          <p:cNvPr id="9" name="Multiplier 8"/>
          <p:cNvSpPr/>
          <p:nvPr/>
        </p:nvSpPr>
        <p:spPr>
          <a:xfrm>
            <a:off x="5448557" y="5533059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8892754" y="5334168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Clique sur l'ordinateur de bureau 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2" name="Flèche gauche 11"/>
          <p:cNvSpPr/>
          <p:nvPr/>
        </p:nvSpPr>
        <p:spPr>
          <a:xfrm>
            <a:off x="8229600" y="5859888"/>
            <a:ext cx="3445565" cy="9981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4" name="Organigramme : Stockage à accès séquentiel 13">
            <a:hlinkClick r:id="" action="ppaction://noaction">
              <a:snd r:embed="rId6" name="Clique sur l'ordinateur de bureau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66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2" grpId="2" animBg="1"/>
      <p:bldP spid="12" grpId="3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183" y="365125"/>
            <a:ext cx="7988934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a tablette 1 (1).wav"/>
                </a:hlinkClick>
              </a:rPr>
              <a:t>Clique sur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a tablette 1 (1).wav"/>
                </a:hlinkClick>
              </a:rPr>
              <a:t>la tablette</a:t>
            </a:r>
            <a:endParaRPr lang="fr-FR" sz="5400" dirty="0"/>
          </a:p>
        </p:txBody>
      </p:sp>
      <p:pic>
        <p:nvPicPr>
          <p:cNvPr id="4" name="l'ordinateur de bureau">
            <a:hlinkClick r:id="" action="ppaction://noaction" highlightClick="1">
              <a:snd r:embed="rId5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30" y="1815967"/>
            <a:ext cx="4603876" cy="3197136"/>
          </a:xfrm>
          <a:prstGeom prst="rect">
            <a:avLst/>
          </a:prstGeom>
        </p:spPr>
      </p:pic>
      <p:pic>
        <p:nvPicPr>
          <p:cNvPr id="5" name="l'ordinateur portable3">
            <a:hlinkClick r:id="" action="ppaction://noaction" highlightClick="1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" y="1614772"/>
            <a:ext cx="3398332" cy="3398332"/>
          </a:xfrm>
          <a:prstGeom prst="rect">
            <a:avLst/>
          </a:prstGeom>
        </p:spPr>
      </p:pic>
      <p:pic>
        <p:nvPicPr>
          <p:cNvPr id="6" name="la tablette">
            <a:hlinkClick r:id="" action="ppaction://noaction" highlightClick="1">
              <a:snd r:embed="rId8" name="Bravo! (1)_converted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88" y="2146338"/>
            <a:ext cx="2894888" cy="1948482"/>
          </a:xfrm>
          <a:prstGeom prst="rect">
            <a:avLst/>
          </a:prstGeom>
        </p:spPr>
      </p:pic>
      <p:sp>
        <p:nvSpPr>
          <p:cNvPr id="7" name="Flèche droite 6">
            <a:hlinkClick r:id="" action="ppaction://hlinkshowjump?jump=nextslide"/>
          </p:cNvPr>
          <p:cNvSpPr/>
          <p:nvPr/>
        </p:nvSpPr>
        <p:spPr>
          <a:xfrm>
            <a:off x="9297683" y="5032713"/>
            <a:ext cx="2324902" cy="8679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3" y="4312396"/>
            <a:ext cx="863044" cy="890380"/>
          </a:xfrm>
          <a:prstGeom prst="rect">
            <a:avLst/>
          </a:prstGeom>
        </p:spPr>
      </p:pic>
      <p:sp>
        <p:nvSpPr>
          <p:cNvPr id="8" name="Multiplier 7"/>
          <p:cNvSpPr/>
          <p:nvPr/>
        </p:nvSpPr>
        <p:spPr>
          <a:xfrm>
            <a:off x="6228522" y="5077497"/>
            <a:ext cx="728869" cy="7004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2398644" y="5013104"/>
            <a:ext cx="702366" cy="672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8282609" y="5828738"/>
            <a:ext cx="3074504" cy="10292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382539" y="2305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Organigramme : Stockage à accès séquentiel 13">
            <a:hlinkClick r:id="" action="ppaction://noaction">
              <a:snd r:embed="rId4" name="Clique sur la tablette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5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que sur la tablette 1 (1).wav"/>
          </p:stSnd>
        </p:sndAc>
      </p:transition>
    </mc:Choice>
    <mc:Fallback xmlns="">
      <p:transition spd="slow" advClick="0">
        <p:sndAc>
          <p:stSnd>
            <p:snd r:embed="rId12" name="Clique sur la tablette 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4" y="124499"/>
            <a:ext cx="9523881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e téléphone portable1 (1).wav"/>
                </a:hlinkClick>
              </a:rPr>
              <a:t>Clique sur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e téléphone portable1 (1).wav"/>
                </a:hlinkClick>
              </a:rPr>
              <a:t>le téléphone portable</a:t>
            </a:r>
            <a:endParaRPr lang="fr-FR" sz="5400" dirty="0"/>
          </a:p>
        </p:txBody>
      </p:sp>
      <p:pic>
        <p:nvPicPr>
          <p:cNvPr id="4" name="l'ordi portable">
            <a:hlinkClick r:id="" action="ppaction://noaction">
              <a:snd r:embed="rId7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4" y="1542769"/>
            <a:ext cx="4179059" cy="4179059"/>
          </a:xfrm>
          <a:prstGeom prst="rect">
            <a:avLst/>
          </a:prstGeom>
        </p:spPr>
      </p:pic>
      <p:pic>
        <p:nvPicPr>
          <p:cNvPr id="5" name="la tablette">
            <a:hlinkClick r:id="" action="ppaction://noaction">
              <a:snd r:embed="rId7" name="NON;NON!_converted (1)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55" y="2154835"/>
            <a:ext cx="3687959" cy="2482280"/>
          </a:xfrm>
          <a:prstGeom prst="rect">
            <a:avLst/>
          </a:prstGeom>
        </p:spPr>
      </p:pic>
      <p:pic>
        <p:nvPicPr>
          <p:cNvPr id="6" name="le téléphone portable">
            <a:hlinkClick r:id="" action="ppaction://noaction">
              <a:snd r:embed="rId10" name="Bravo! (1)_converted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5" y="2455473"/>
            <a:ext cx="2204780" cy="2164322"/>
          </a:xfrm>
          <a:prstGeom prst="rect">
            <a:avLst/>
          </a:prstGeom>
        </p:spPr>
      </p:pic>
      <p:pic>
        <p:nvPicPr>
          <p:cNvPr id="3" name="Clique sur le téléphone portable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8" name="Multiplier 7"/>
          <p:cNvSpPr/>
          <p:nvPr/>
        </p:nvSpPr>
        <p:spPr>
          <a:xfrm>
            <a:off x="9356035" y="4687872"/>
            <a:ext cx="609600" cy="6329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49" y="4940778"/>
            <a:ext cx="757070" cy="781050"/>
          </a:xfrm>
          <a:prstGeom prst="rect">
            <a:avLst/>
          </a:prstGeom>
        </p:spPr>
      </p:pic>
      <p:sp>
        <p:nvSpPr>
          <p:cNvPr id="11" name="Flèche droite 10">
            <a:hlinkClick r:id="" action="ppaction://hlinkshowjump?jump=nextslide"/>
          </p:cNvPr>
          <p:cNvSpPr/>
          <p:nvPr/>
        </p:nvSpPr>
        <p:spPr>
          <a:xfrm>
            <a:off x="9965635" y="4687872"/>
            <a:ext cx="2105930" cy="9144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2" name="Flèche gauche 11"/>
          <p:cNvSpPr/>
          <p:nvPr/>
        </p:nvSpPr>
        <p:spPr>
          <a:xfrm>
            <a:off x="8731482" y="5506278"/>
            <a:ext cx="3078131" cy="11646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3" name="Multiplier 12"/>
          <p:cNvSpPr/>
          <p:nvPr/>
        </p:nvSpPr>
        <p:spPr>
          <a:xfrm>
            <a:off x="2960856" y="5331303"/>
            <a:ext cx="696744" cy="5659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Stockage à accès séquentiel 14">
            <a:hlinkClick r:id="" action="ppaction://noaction">
              <a:snd r:embed="rId6" name="Clique sur le téléphone portable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8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11" grpId="0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8697"/>
            <a:ext cx="9783037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e téléphone portable1 (1).wav"/>
                </a:hlinkClick>
              </a:rPr>
              <a:t>Clique sur le téléphone portable</a:t>
            </a:r>
            <a:endParaRPr lang="fr-FR" sz="5400" dirty="0"/>
          </a:p>
        </p:txBody>
      </p:sp>
      <p:pic>
        <p:nvPicPr>
          <p:cNvPr id="4" name="Espace réservé du contenu 3">
            <a:hlinkClick r:id="" action="ppaction://noaction">
              <a:snd r:embed="rId5" name="typ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0" y="1464260"/>
            <a:ext cx="4351338" cy="4351338"/>
          </a:xfrm>
          <a:prstGeom prst="rect">
            <a:avLst/>
          </a:prstGeom>
        </p:spPr>
      </p:pic>
      <p:pic>
        <p:nvPicPr>
          <p:cNvPr id="5" name="la tablette">
            <a:hlinkClick r:id="" action="ppaction://noaction">
              <a:snd r:embed="rId5" name="typ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06" y="2205592"/>
            <a:ext cx="3687959" cy="2482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97" y="5405298"/>
            <a:ext cx="720005" cy="681781"/>
          </a:xfrm>
          <a:prstGeom prst="rect">
            <a:avLst/>
          </a:prstGeom>
        </p:spPr>
      </p:pic>
      <p:sp>
        <p:nvSpPr>
          <p:cNvPr id="9" name="Multiplier 8"/>
          <p:cNvSpPr/>
          <p:nvPr/>
        </p:nvSpPr>
        <p:spPr>
          <a:xfrm>
            <a:off x="9135594" y="4789603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>
            <a:hlinkClick r:id="" action="ppaction://hlinkshowjump?jump=nextslide"/>
          </p:cNvPr>
          <p:cNvSpPr/>
          <p:nvPr/>
        </p:nvSpPr>
        <p:spPr>
          <a:xfrm>
            <a:off x="9783037" y="5202776"/>
            <a:ext cx="2288528" cy="91855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3" name="Le téléphone portable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9487" y="2205592"/>
            <a:ext cx="1308429" cy="2318767"/>
          </a:xfrm>
          <a:prstGeom prst="rect">
            <a:avLst/>
          </a:prstGeom>
        </p:spPr>
      </p:pic>
      <p:sp>
        <p:nvSpPr>
          <p:cNvPr id="14" name="Flèche gauche 13"/>
          <p:cNvSpPr/>
          <p:nvPr/>
        </p:nvSpPr>
        <p:spPr>
          <a:xfrm>
            <a:off x="8125692" y="5923721"/>
            <a:ext cx="3390448" cy="9342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6" name="Multiplier 15"/>
          <p:cNvSpPr/>
          <p:nvPr/>
        </p:nvSpPr>
        <p:spPr>
          <a:xfrm>
            <a:off x="3591340" y="5565914"/>
            <a:ext cx="596348" cy="5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Stockage à accès séquentiel 12">
            <a:hlinkClick r:id="" action="ppaction://noaction">
              <a:snd r:embed="rId4" name="Clique sur le téléphone portable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39660" y="2474790"/>
            <a:ext cx="609600" cy="609600"/>
          </a:xfrm>
          <a:prstGeom prst="rect">
            <a:avLst/>
          </a:prstGeom>
        </p:spPr>
      </p:pic>
      <p:pic>
        <p:nvPicPr>
          <p:cNvPr id="11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19283" y="3084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que sur le téléphone portable1 (1).wav"/>
          </p:stSnd>
        </p:sndAc>
      </p:transition>
    </mc:Choice>
    <mc:Fallback xmlns="">
      <p:transition spd="slow" advClick="0">
        <p:sndAc>
          <p:stSnd>
            <p:snd r:embed="rId12" name="Clique sur le téléphone portable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554" y="50800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'ordinateur de bureau 1 (1).wav"/>
                </a:hlinkClick>
              </a:rPr>
              <a:t>Clique sur l’ordinateur de bureau</a:t>
            </a:r>
            <a:endParaRPr lang="fr-FR" sz="5400" dirty="0"/>
          </a:p>
        </p:txBody>
      </p:sp>
      <p:pic>
        <p:nvPicPr>
          <p:cNvPr id="5" name="ORDI BUREAU">
            <a:hlinkClick r:id="" action="ppaction://noaction">
              <a:snd r:embed="rId5" name="Bravo! (1)_converted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10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93" y="1880362"/>
            <a:ext cx="3365761" cy="2587925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</p:pic>
      <p:pic>
        <p:nvPicPr>
          <p:cNvPr id="6" name="l'ordinateur portable3">
            <a:hlinkClick r:id="" action="ppaction://noaction" highlightClick="1">
              <a:snd r:embed="rId8" name="NON;NON!_converted (1)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" y="1376362"/>
            <a:ext cx="3465996" cy="3465996"/>
          </a:xfrm>
          <a:prstGeom prst="rect">
            <a:avLst/>
          </a:prstGeom>
        </p:spPr>
      </p:pic>
      <p:pic>
        <p:nvPicPr>
          <p:cNvPr id="7" name="TELEPHONE">
            <a:hlinkClick r:id="" action="ppaction://noaction">
              <a:snd r:embed="rId8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6" y="1610787"/>
            <a:ext cx="981075" cy="2857500"/>
          </a:xfrm>
        </p:spPr>
      </p:pic>
      <p:sp>
        <p:nvSpPr>
          <p:cNvPr id="8" name="Organigramme : Stockage à accès séquentiel 7">
            <a:hlinkClick r:id="" action="ppaction://noaction">
              <a:snd r:embed="rId4" name="Clique sur l'ordinateur de bureau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15" y="4509103"/>
            <a:ext cx="1024803" cy="1057263"/>
          </a:xfrm>
          <a:prstGeom prst="rect">
            <a:avLst/>
          </a:prstGeom>
        </p:spPr>
      </p:pic>
      <p:sp>
        <p:nvSpPr>
          <p:cNvPr id="4" name="Multiplier 3"/>
          <p:cNvSpPr/>
          <p:nvPr/>
        </p:nvSpPr>
        <p:spPr>
          <a:xfrm>
            <a:off x="5177305" y="4655127"/>
            <a:ext cx="981075" cy="9112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1764881" y="4842358"/>
            <a:ext cx="976746" cy="8934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8262562" y="5753206"/>
            <a:ext cx="3414712" cy="11222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RECOMMENCE</a:t>
            </a:r>
            <a:endParaRPr lang="fr-FR" sz="3600" dirty="0"/>
          </a:p>
        </p:txBody>
      </p:sp>
      <p:sp>
        <p:nvSpPr>
          <p:cNvPr id="11" name="Flèche droite 10"/>
          <p:cNvSpPr/>
          <p:nvPr/>
        </p:nvSpPr>
        <p:spPr>
          <a:xfrm>
            <a:off x="9247909" y="4655127"/>
            <a:ext cx="2533274" cy="108065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74791" y="3615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que sur l'ordinateur de bureau 1 (1).wav"/>
          </p:stSnd>
        </p:sndAc>
      </p:transition>
    </mc:Choice>
    <mc:Fallback xmlns="">
      <p:transition spd="slow">
        <p:sndAc>
          <p:stSnd>
            <p:snd r:embed="rId13" name="Clique sur l'ordinateur de bureau 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8" grpId="0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72" y="254825"/>
            <a:ext cx="11887128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'ordinateur de bureau 1 (1).wav"/>
                </a:hlinkClick>
              </a:rPr>
              <a:t>Clique sur l’ordinateur de bureau</a:t>
            </a:r>
            <a:endParaRPr lang="fr-FR" dirty="0"/>
          </a:p>
        </p:txBody>
      </p:sp>
      <p:pic>
        <p:nvPicPr>
          <p:cNvPr id="4" name="l'ordinateur de bureau">
            <a:hlinkClick r:id="" action="ppaction://noaction">
              <a:snd r:embed="rId5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4" y="1758303"/>
            <a:ext cx="3546776" cy="2463039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>
              <a:snd r:embed="rId7" name="typ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45" y="2136711"/>
            <a:ext cx="1251030" cy="2217047"/>
          </a:xfrm>
          <a:prstGeom prst="rect">
            <a:avLst/>
          </a:prstGeom>
        </p:spPr>
      </p:pic>
      <p:pic>
        <p:nvPicPr>
          <p:cNvPr id="6" name="l'ordinateur portable">
            <a:hlinkClick r:id="" action="ppaction://noaction" highlightClick="1">
              <a:snd r:embed="rId7" name="typ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30" y="1592264"/>
            <a:ext cx="3034426" cy="3034426"/>
          </a:xfrm>
          <a:prstGeom prst="rect">
            <a:avLst/>
          </a:prstGeom>
        </p:spPr>
      </p:pic>
      <p:pic>
        <p:nvPicPr>
          <p:cNvPr id="7" name="la tablette">
            <a:hlinkClick r:id="" action="ppaction://noaction" highlightClick="1">
              <a:snd r:embed="rId7" name="typ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41" y="2021983"/>
            <a:ext cx="2806271" cy="1888836"/>
          </a:xfrm>
          <a:prstGeom prst="rect">
            <a:avLst/>
          </a:prstGeom>
        </p:spPr>
      </p:pic>
      <p:sp>
        <p:nvSpPr>
          <p:cNvPr id="8" name="Flèche droite 7">
            <a:hlinkClick r:id="" action="ppaction://hlinkshowjump?jump=nextslide"/>
          </p:cNvPr>
          <p:cNvSpPr/>
          <p:nvPr/>
        </p:nvSpPr>
        <p:spPr>
          <a:xfrm>
            <a:off x="9749307" y="5007416"/>
            <a:ext cx="2098136" cy="83473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10146053" y="4353758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7158645" y="4858499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4349043" y="5007416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69" y="4993354"/>
            <a:ext cx="720005" cy="681781"/>
          </a:xfrm>
          <a:prstGeom prst="rect">
            <a:avLst/>
          </a:prstGeom>
        </p:spPr>
      </p:pic>
      <p:sp>
        <p:nvSpPr>
          <p:cNvPr id="3" name="Flèche gauche 2"/>
          <p:cNvSpPr/>
          <p:nvPr/>
        </p:nvSpPr>
        <p:spPr>
          <a:xfrm>
            <a:off x="7806088" y="5842151"/>
            <a:ext cx="3282623" cy="7860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5" name="Organigramme : Stockage à accès séquentiel 14">
            <a:hlinkClick r:id="" action="ppaction://noaction">
              <a:snd r:embed="rId4" name="Clique sur l'ordinateur de bureau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40893" y="2333494"/>
            <a:ext cx="609600" cy="609600"/>
          </a:xfrm>
          <a:prstGeom prst="rect">
            <a:avLst/>
          </a:prstGeom>
        </p:spPr>
      </p:pic>
      <p:pic>
        <p:nvPicPr>
          <p:cNvPr id="19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48436" y="2268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que sur l'ordinateur de bureau 1 (1).wav"/>
          </p:stSnd>
        </p:sndAc>
      </p:transition>
    </mc:Choice>
    <mc:Fallback xmlns="">
      <p:transition spd="slow" advClick="0">
        <p:sndAc>
          <p:stSnd>
            <p:snd r:embed="rId13" name="Clique sur l'ordinateur de bureau 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795" y="115132"/>
            <a:ext cx="9662041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e téléphone portable1 (1).wav"/>
                </a:hlinkClick>
              </a:rPr>
              <a:t>Clique sur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e téléphone portable1 (1).wav"/>
                </a:hlinkClick>
              </a:rPr>
              <a:t>le téléphone portable</a:t>
            </a:r>
            <a:endParaRPr lang="fr-FR" sz="5400" dirty="0"/>
          </a:p>
        </p:txBody>
      </p:sp>
      <p:pic>
        <p:nvPicPr>
          <p:cNvPr id="4" name="l&quot;ordinateur debureau">
            <a:hlinkClick r:id="" action="ppaction://noaction">
              <a:snd r:embed="rId5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4" y="1758303"/>
            <a:ext cx="3546776" cy="2463039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>
              <a:snd r:embed="rId7" name="Bravo! (1)_converted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16" y="2368849"/>
            <a:ext cx="1025129" cy="1816710"/>
          </a:xfrm>
          <a:prstGeom prst="rect">
            <a:avLst/>
          </a:prstGeom>
        </p:spPr>
      </p:pic>
      <p:pic>
        <p:nvPicPr>
          <p:cNvPr id="6" name="l'ordinateur portable">
            <a:hlinkClick r:id="" action="ppaction://noaction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29" y="1592263"/>
            <a:ext cx="2929535" cy="2929535"/>
          </a:xfrm>
          <a:prstGeom prst="rect">
            <a:avLst/>
          </a:prstGeom>
        </p:spPr>
      </p:pic>
      <p:pic>
        <p:nvPicPr>
          <p:cNvPr id="7" name="la tablette">
            <a:hlinkClick r:id="" action="ppaction://noaction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98" y="1911104"/>
            <a:ext cx="2960375" cy="1992560"/>
          </a:xfrm>
          <a:prstGeom prst="rect">
            <a:avLst/>
          </a:prstGeom>
        </p:spPr>
      </p:pic>
      <p:sp>
        <p:nvSpPr>
          <p:cNvPr id="8" name="Flèche droite 7">
            <a:hlinkClick r:id="" action="ppaction://hlinkshowjump?jump=nextslide"/>
          </p:cNvPr>
          <p:cNvSpPr/>
          <p:nvPr/>
        </p:nvSpPr>
        <p:spPr>
          <a:xfrm>
            <a:off x="9407769" y="5084783"/>
            <a:ext cx="2600635" cy="95278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76" y="5113713"/>
            <a:ext cx="720005" cy="681781"/>
          </a:xfrm>
          <a:prstGeom prst="rect">
            <a:avLst/>
          </a:prstGeom>
        </p:spPr>
      </p:pic>
      <p:sp>
        <p:nvSpPr>
          <p:cNvPr id="10" name="Multiplier 9"/>
          <p:cNvSpPr/>
          <p:nvPr/>
        </p:nvSpPr>
        <p:spPr>
          <a:xfrm>
            <a:off x="1689668" y="5192841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9644525" y="4326233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7280646" y="5192841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gauche 2"/>
          <p:cNvSpPr/>
          <p:nvPr/>
        </p:nvSpPr>
        <p:spPr>
          <a:xfrm>
            <a:off x="8581292" y="5795494"/>
            <a:ext cx="3427111" cy="106250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5" name="Organigramme : Stockage à accès séquentiel 14">
            <a:hlinkClick r:id="" action="ppaction://noaction">
              <a:snd r:embed="rId4" name="Clique sur le téléphone portable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9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que sur le téléphone portable1 (1).wav"/>
          </p:stSnd>
        </p:sndAc>
      </p:transition>
    </mc:Choice>
    <mc:Fallback xmlns="">
      <p:transition spd="slow" advClick="0">
        <p:sndAc>
          <p:stSnd>
            <p:snd r:embed="rId13" name="Clique sur le téléphone portable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1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 téléphone prtable">
            <a:hlinkClick r:id="" action="ppaction://noaction" highlightClick="1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3" y="2187646"/>
            <a:ext cx="1196766" cy="2120883"/>
          </a:xfrm>
          <a:prstGeom prst="rect">
            <a:avLst/>
          </a:prstGeom>
        </p:spPr>
      </p:pic>
      <p:pic>
        <p:nvPicPr>
          <p:cNvPr id="5" name="l'ordinateur portable">
            <a:hlinkClick r:id="" action="ppaction://noaction" highlightClick="1">
              <a:snd r:embed="rId5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82" y="1742162"/>
            <a:ext cx="2535697" cy="3126577"/>
          </a:xfrm>
          <a:prstGeom prst="rect">
            <a:avLst/>
          </a:prstGeom>
        </p:spPr>
      </p:pic>
      <p:pic>
        <p:nvPicPr>
          <p:cNvPr id="6" name="la tablette">
            <a:hlinkClick r:id="" action="ppaction://noaction" highlightClick="1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79" y="2085297"/>
            <a:ext cx="3062166" cy="2061073"/>
          </a:xfrm>
          <a:prstGeom prst="rect">
            <a:avLst/>
          </a:prstGeom>
        </p:spPr>
      </p:pic>
      <p:pic>
        <p:nvPicPr>
          <p:cNvPr id="7" name="Espace réservé du contenu 3">
            <a:hlinkClick r:id="" action="ppaction://noaction">
              <a:snd r:embed="rId9" name="Bravo! (1)_converted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 trans="10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61" y="2011489"/>
            <a:ext cx="3365761" cy="2587925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155275"/>
            <a:ext cx="9683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'ordinateur de bureau 1 (1).wav"/>
                </a:hlinkClick>
              </a:rPr>
              <a:t>Clique sur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'ordinateur de bureau 1 (1).wav"/>
                </a:hlinkClick>
              </a:rPr>
              <a:t>l’ordinateur de bureau </a:t>
            </a:r>
            <a:endParaRPr lang="fr-FR" sz="5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96" y="4690075"/>
            <a:ext cx="854049" cy="881100"/>
          </a:xfrm>
          <a:prstGeom prst="rect">
            <a:avLst/>
          </a:prstGeom>
        </p:spPr>
      </p:pic>
      <p:sp>
        <p:nvSpPr>
          <p:cNvPr id="11" name="Multiplier 10"/>
          <p:cNvSpPr/>
          <p:nvPr/>
        </p:nvSpPr>
        <p:spPr>
          <a:xfrm>
            <a:off x="903291" y="4870551"/>
            <a:ext cx="699049" cy="5470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4424736" y="4777459"/>
            <a:ext cx="715306" cy="5849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6645498" y="4468969"/>
            <a:ext cx="639721" cy="616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9878518" y="4690075"/>
            <a:ext cx="2038662" cy="77396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5" name="Flèche gauche 14"/>
          <p:cNvSpPr/>
          <p:nvPr/>
        </p:nvSpPr>
        <p:spPr>
          <a:xfrm>
            <a:off x="8664316" y="5859887"/>
            <a:ext cx="2953062" cy="9981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6" name="Organigramme : Stockage à accès séquentiel 15">
            <a:hlinkClick r:id="" action="ppaction://noaction">
              <a:snd r:embed="rId4" name="Clique sur l'ordinateur de bureau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27991" y="2011489"/>
            <a:ext cx="609600" cy="609600"/>
          </a:xfrm>
          <a:prstGeom prst="rect">
            <a:avLst/>
          </a:prstGeom>
        </p:spPr>
      </p:pic>
      <p:pic>
        <p:nvPicPr>
          <p:cNvPr id="17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96749" y="2059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que sur l'ordinateur de bureau 1 (1).wav"/>
          </p:stSnd>
        </p:sndAc>
      </p:transition>
    </mc:Choice>
    <mc:Fallback xmlns="">
      <p:transition spd="slow">
        <p:sndAc>
          <p:stSnd>
            <p:snd r:embed="rId14" name="Clique sur l'ordinateur de bureau 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971" y="225839"/>
            <a:ext cx="9755030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'ordinateur portable 1 (1).wav"/>
                </a:hlinkClick>
              </a:rPr>
              <a:t>Clique sur l’ordinateur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'ordinateur portable 1 (1).wav"/>
                </a:hlinkClick>
              </a:rPr>
              <a:t>portable</a:t>
            </a:r>
            <a:endParaRPr lang="fr-FR" sz="5400" dirty="0"/>
          </a:p>
        </p:txBody>
      </p:sp>
      <p:pic>
        <p:nvPicPr>
          <p:cNvPr id="4" name="l'ordinateur de bureau">
            <a:hlinkClick r:id="" action="ppaction://noaction">
              <a:snd r:embed="rId5" name="typ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4" y="1758303"/>
            <a:ext cx="3546776" cy="2463039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>
              <a:snd r:embed="rId5" name="type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21" y="2231694"/>
            <a:ext cx="1114729" cy="1975498"/>
          </a:xfrm>
          <a:prstGeom prst="rect">
            <a:avLst/>
          </a:prstGeom>
        </p:spPr>
      </p:pic>
      <p:pic>
        <p:nvPicPr>
          <p:cNvPr id="6" name="l'ordinateur portable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04" y="1592264"/>
            <a:ext cx="2929534" cy="2929534"/>
          </a:xfrm>
          <a:prstGeom prst="rect">
            <a:avLst/>
          </a:prstGeom>
        </p:spPr>
      </p:pic>
      <p:pic>
        <p:nvPicPr>
          <p:cNvPr id="7" name="la tablette">
            <a:hlinkClick r:id="" action="ppaction://noaction">
              <a:snd r:embed="rId5" name="typ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7" y="2056375"/>
            <a:ext cx="2671432" cy="1798079"/>
          </a:xfrm>
          <a:prstGeom prst="rect">
            <a:avLst/>
          </a:prstGeom>
        </p:spPr>
      </p:pic>
      <p:sp>
        <p:nvSpPr>
          <p:cNvPr id="8" name="Flèche droite 7">
            <a:hlinkClick r:id="" action="ppaction://hlinkshowjump?jump=nextslide"/>
          </p:cNvPr>
          <p:cNvSpPr/>
          <p:nvPr/>
        </p:nvSpPr>
        <p:spPr>
          <a:xfrm>
            <a:off x="9531693" y="5034402"/>
            <a:ext cx="2086378" cy="72121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hlinkClick r:id="" action="ppaction://noaction">
              <a:snd r:embed="rId11" name="Bravo! (1)_converted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94" y="4722427"/>
            <a:ext cx="720005" cy="681781"/>
          </a:xfrm>
          <a:prstGeom prst="rect">
            <a:avLst/>
          </a:prstGeom>
        </p:spPr>
      </p:pic>
      <p:sp>
        <p:nvSpPr>
          <p:cNvPr id="10" name="Multiplier 9">
            <a:hlinkClick r:id="" action="ppaction://noaction">
              <a:snd r:embed="rId13" name="NON!_converted.wav"/>
            </a:hlinkClick>
          </p:cNvPr>
          <p:cNvSpPr/>
          <p:nvPr/>
        </p:nvSpPr>
        <p:spPr>
          <a:xfrm>
            <a:off x="4349043" y="5007416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>
            <a:hlinkClick r:id="" action="ppaction://noaction">
              <a:snd r:embed="rId13" name="NON!_converted.wav"/>
            </a:hlinkClick>
          </p:cNvPr>
          <p:cNvSpPr/>
          <p:nvPr/>
        </p:nvSpPr>
        <p:spPr>
          <a:xfrm>
            <a:off x="10481081" y="4621422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>
            <a:hlinkClick r:id="" action="ppaction://noaction">
              <a:snd r:embed="rId13" name="NON!_converted.wav"/>
            </a:hlinkClick>
          </p:cNvPr>
          <p:cNvSpPr/>
          <p:nvPr/>
        </p:nvSpPr>
        <p:spPr>
          <a:xfrm>
            <a:off x="2186847" y="4941812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>
            <a:off x="8688489" y="5661074"/>
            <a:ext cx="3267620" cy="9478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32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RECOMMENCE</a:t>
            </a:r>
            <a:br>
              <a:rPr lang="fr-FR" sz="32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rganigramme : Stockage à accès séquentiel 14">
            <a:hlinkClick r:id="" action="ppaction://noaction">
              <a:snd r:embed="rId4" name="Clique sur l'ordinateur portable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que sur l'ordinateur portable 1 (1).wav"/>
          </p:stSnd>
        </p:sndAc>
      </p:transition>
    </mc:Choice>
    <mc:Fallback xmlns="">
      <p:transition spd="slow" advClick="0">
        <p:sndAc>
          <p:stSnd>
            <p:snd r:embed="rId15" name="Clique sur l'ordinateur portable 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73" y="53553"/>
            <a:ext cx="9039529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a tablette 1 (1).wav"/>
                </a:hlinkClick>
              </a:rPr>
              <a:t>Clique sur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a tablette 1 (1).wav"/>
                </a:hlinkClick>
              </a:rPr>
              <a:t>la tablette</a:t>
            </a:r>
            <a:endParaRPr lang="fr-FR" sz="5400" dirty="0"/>
          </a:p>
        </p:txBody>
      </p:sp>
      <p:pic>
        <p:nvPicPr>
          <p:cNvPr id="4" name="l'ordi de bureau">
            <a:hlinkClick r:id="" action="ppaction://noaction">
              <a:snd r:embed="rId5" name="typ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4" y="1758303"/>
            <a:ext cx="3546776" cy="2463039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>
              <a:snd r:embed="rId5" name="type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00" y="2374526"/>
            <a:ext cx="863936" cy="1531047"/>
          </a:xfrm>
          <a:prstGeom prst="rect">
            <a:avLst/>
          </a:prstGeom>
        </p:spPr>
      </p:pic>
      <p:pic>
        <p:nvPicPr>
          <p:cNvPr id="6" name="l'ordi portable">
            <a:hlinkClick r:id="" action="ppaction://noaction">
              <a:snd r:embed="rId5" name="typ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12" y="1758304"/>
            <a:ext cx="2763494" cy="2763494"/>
          </a:xfrm>
          <a:prstGeom prst="rect">
            <a:avLst/>
          </a:prstGeom>
        </p:spPr>
      </p:pic>
      <p:pic>
        <p:nvPicPr>
          <p:cNvPr id="7" name="la tablette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02" y="2277931"/>
            <a:ext cx="2621662" cy="1764580"/>
          </a:xfrm>
          <a:prstGeom prst="rect">
            <a:avLst/>
          </a:prstGeom>
        </p:spPr>
      </p:pic>
      <p:sp>
        <p:nvSpPr>
          <p:cNvPr id="8" name="Flèche droite 7">
            <a:hlinkClick r:id="" action="ppaction://hlinkshowjump?jump=nextslide">
              <a:snd r:embed="rId11" name="Bravo! (1)_converted.wav"/>
            </a:hlinkClick>
          </p:cNvPr>
          <p:cNvSpPr/>
          <p:nvPr/>
        </p:nvSpPr>
        <p:spPr>
          <a:xfrm>
            <a:off x="9466718" y="5064531"/>
            <a:ext cx="2041087" cy="6568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hlinkClick r:id="" action="ppaction://noaction">
              <a:snd r:embed="rId11" name="Bravo! (1)_converted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891" y="4098194"/>
            <a:ext cx="634202" cy="654290"/>
          </a:xfrm>
          <a:prstGeom prst="rect">
            <a:avLst/>
          </a:prstGeom>
        </p:spPr>
      </p:pic>
      <p:sp>
        <p:nvSpPr>
          <p:cNvPr id="9" name="Multiplier 8">
            <a:hlinkClick r:id="" action="ppaction://noaction">
              <a:snd r:embed="rId13" name="NON!_converted.wav"/>
            </a:hlinkClick>
          </p:cNvPr>
          <p:cNvSpPr/>
          <p:nvPr/>
        </p:nvSpPr>
        <p:spPr>
          <a:xfrm>
            <a:off x="7386089" y="4729461"/>
            <a:ext cx="587651" cy="6476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>
            <a:hlinkClick r:id="" action="ppaction://noaction">
              <a:snd r:embed="rId13" name="NON!_converted.wav"/>
            </a:hlinkClick>
          </p:cNvPr>
          <p:cNvSpPr/>
          <p:nvPr/>
        </p:nvSpPr>
        <p:spPr>
          <a:xfrm>
            <a:off x="4788198" y="4903694"/>
            <a:ext cx="530087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>
            <a:hlinkClick r:id="" action="ppaction://noaction">
              <a:snd r:embed="rId13" name="NON!_converted.wav"/>
            </a:hlinkClick>
          </p:cNvPr>
          <p:cNvSpPr/>
          <p:nvPr/>
        </p:nvSpPr>
        <p:spPr>
          <a:xfrm>
            <a:off x="2017280" y="4521797"/>
            <a:ext cx="530087" cy="5405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>
            <a:off x="8482545" y="5916553"/>
            <a:ext cx="3078050" cy="762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5" name="Organigramme : Stockage à accès séquentiel 14">
            <a:hlinkClick r:id="" action="ppaction://noaction">
              <a:snd r:embed="rId14" name="Clique sur l'ordinateur de bureau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  <a:hlinkClick r:id="" action="ppaction://noaction">
                  <a:snd r:embed="rId4" name="Clique sur la tablette 1 (1).wav"/>
                </a:hlinkClick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que sur la tablette 1 (1).wav"/>
          </p:stSnd>
        </p:sndAc>
      </p:transition>
    </mc:Choice>
    <mc:Fallback xmlns="">
      <p:transition spd="slow" advClick="0">
        <p:sndAc>
          <p:stSnd>
            <p:snd r:embed="rId16" name="Clique sur la tablette 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475" y="0"/>
            <a:ext cx="11959525" cy="151957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53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Clique sur la tablette</a:t>
            </a:r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fr-FR" dirty="0"/>
          </a:p>
        </p:txBody>
      </p:sp>
      <p:pic>
        <p:nvPicPr>
          <p:cNvPr id="4" name="la tablette">
            <a:hlinkClick r:id="" action="ppaction://noaction" highlightClick="1">
              <a:snd r:embed="rId6" name="Bravo! (1)_converted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90909"/>
            <a:ext cx="4953000" cy="3333750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>
              <a:snd r:embed="rId8" name="NON;NON!_converted (1)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18" y="2800406"/>
            <a:ext cx="1419020" cy="2514755"/>
          </a:xfrm>
          <a:prstGeom prst="rect">
            <a:avLst/>
          </a:prstGeom>
        </p:spPr>
      </p:pic>
      <p:sp>
        <p:nvSpPr>
          <p:cNvPr id="6" name="Flèche droite 5">
            <a:hlinkClick r:id="" action="ppaction://hlinkshowjump?jump=nextslide"/>
          </p:cNvPr>
          <p:cNvSpPr/>
          <p:nvPr/>
        </p:nvSpPr>
        <p:spPr>
          <a:xfrm>
            <a:off x="9912439" y="4959054"/>
            <a:ext cx="2041022" cy="97879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21" y="5783930"/>
            <a:ext cx="576865" cy="595137"/>
          </a:xfrm>
          <a:prstGeom prst="rect">
            <a:avLst/>
          </a:prstGeom>
        </p:spPr>
      </p:pic>
      <p:sp>
        <p:nvSpPr>
          <p:cNvPr id="8" name="Multiplier 7"/>
          <p:cNvSpPr/>
          <p:nvPr/>
        </p:nvSpPr>
        <p:spPr>
          <a:xfrm>
            <a:off x="7425881" y="5891853"/>
            <a:ext cx="490330" cy="4872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Clique sur la tablette 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Flèche gauche 10"/>
          <p:cNvSpPr/>
          <p:nvPr/>
        </p:nvSpPr>
        <p:spPr>
          <a:xfrm>
            <a:off x="8958470" y="6081498"/>
            <a:ext cx="2994991" cy="7765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0" name="Organigramme : Stockage à accès séquentiel 9">
            <a:hlinkClick r:id="" action="ppaction://noaction">
              <a:snd r:embed="rId12" name="Clique sur la tablette 1 (1).wav"/>
            </a:hlinkClick>
          </p:cNvPr>
          <p:cNvSpPr/>
          <p:nvPr/>
        </p:nvSpPr>
        <p:spPr>
          <a:xfrm>
            <a:off x="10202341" y="172901"/>
            <a:ext cx="1523210" cy="1203462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9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2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mute="1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8" grpId="1" animBg="1"/>
      <p:bldP spid="11" grpId="0" animBg="1"/>
      <p:bldP spid="11" grpId="1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Xcellent!_converte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0163" y="2200453"/>
            <a:ext cx="609600" cy="609600"/>
          </a:xfrm>
        </p:spPr>
      </p:pic>
      <p:sp>
        <p:nvSpPr>
          <p:cNvPr id="4" name="Rectangle 3"/>
          <p:cNvSpPr/>
          <p:nvPr/>
        </p:nvSpPr>
        <p:spPr>
          <a:xfrm>
            <a:off x="2015522" y="2336440"/>
            <a:ext cx="808793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</a:t>
            </a:r>
            <a:endParaRPr lang="fr-FR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9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161" y="152373"/>
            <a:ext cx="9399933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Clique sur le téléphone portable</a:t>
            </a:r>
            <a:endParaRPr lang="fr-FR" sz="5400" dirty="0"/>
          </a:p>
        </p:txBody>
      </p:sp>
      <p:pic>
        <p:nvPicPr>
          <p:cNvPr id="4" name="la tablette">
            <a:hlinkClick r:id="" action="ppaction://noaction" highlightClick="1">
              <a:snd r:embed="rId6" name="typ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7560"/>
            <a:ext cx="4953000" cy="3333750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96" y="2695240"/>
            <a:ext cx="2115947" cy="2077119"/>
          </a:xfrm>
          <a:prstGeom prst="rect">
            <a:avLst/>
          </a:prstGeom>
        </p:spPr>
      </p:pic>
      <p:sp>
        <p:nvSpPr>
          <p:cNvPr id="6" name="Flèche droite 5">
            <a:hlinkClick r:id="" action="ppaction://hlinkshowjump?jump=nextslide"/>
          </p:cNvPr>
          <p:cNvSpPr/>
          <p:nvPr/>
        </p:nvSpPr>
        <p:spPr>
          <a:xfrm>
            <a:off x="9628095" y="5099899"/>
            <a:ext cx="2322773" cy="8628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96" y="5302826"/>
            <a:ext cx="767570" cy="791882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696236" y="5698767"/>
            <a:ext cx="656823" cy="52803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Clique sur le téléphone portable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8220" y="3124200"/>
            <a:ext cx="609600" cy="609600"/>
          </a:xfrm>
          <a:prstGeom prst="rect">
            <a:avLst/>
          </a:prstGeom>
        </p:spPr>
      </p:pic>
      <p:sp>
        <p:nvSpPr>
          <p:cNvPr id="9" name="Flèche gauche 8"/>
          <p:cNvSpPr/>
          <p:nvPr/>
        </p:nvSpPr>
        <p:spPr>
          <a:xfrm>
            <a:off x="8653670" y="5911403"/>
            <a:ext cx="3047999" cy="8339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0" name="Organigramme : Stockage à accès séquentiel 9">
            <a:hlinkClick r:id="" action="ppaction://noaction">
              <a:snd r:embed="rId12" name="Clique sur le téléphone portable1 (1).wav"/>
            </a:hlinkClick>
          </p:cNvPr>
          <p:cNvSpPr/>
          <p:nvPr/>
        </p:nvSpPr>
        <p:spPr>
          <a:xfrm>
            <a:off x="9908314" y="152373"/>
            <a:ext cx="1530685" cy="1213641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Réécoute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1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14932" y="4998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58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0781"/>
            <a:ext cx="121920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Clique sur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l’ordinateur portable</a:t>
            </a:r>
            <a:endParaRPr lang="fr-FR" sz="5400" dirty="0"/>
          </a:p>
        </p:txBody>
      </p:sp>
      <p:pic>
        <p:nvPicPr>
          <p:cNvPr id="4" name="l'ordinateur de bureau">
            <a:hlinkClick r:id="" action="ppaction://noaction" highlightClick="1">
              <a:snd r:embed="rId6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9" y="1760896"/>
            <a:ext cx="5517391" cy="3831522"/>
          </a:xfrm>
        </p:spPr>
      </p:pic>
      <p:pic>
        <p:nvPicPr>
          <p:cNvPr id="5" name="l'ordinateur portable">
            <a:hlinkClick r:id="" action="ppaction://noaction" highlightClick="1">
              <a:snd r:embed="rId8" name="Bravo! (1)_converted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43" y="1523471"/>
            <a:ext cx="3551839" cy="3551839"/>
          </a:xfrm>
          <a:prstGeom prst="rect">
            <a:avLst/>
          </a:prstGeom>
        </p:spPr>
      </p:pic>
      <p:sp>
        <p:nvSpPr>
          <p:cNvPr id="6" name="Flèche droite 5">
            <a:hlinkClick r:id="" action="ppaction://hlinkshowjump?jump=nextslide"/>
          </p:cNvPr>
          <p:cNvSpPr/>
          <p:nvPr/>
        </p:nvSpPr>
        <p:spPr>
          <a:xfrm>
            <a:off x="9816876" y="5087156"/>
            <a:ext cx="2176341" cy="83367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" name="Clique sur l'ordinateur portable 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22" y="5250567"/>
            <a:ext cx="927270" cy="956641"/>
          </a:xfrm>
          <a:prstGeom prst="rect">
            <a:avLst/>
          </a:prstGeom>
        </p:spPr>
      </p:pic>
      <p:sp>
        <p:nvSpPr>
          <p:cNvPr id="10" name="Flèche gauche 9"/>
          <p:cNvSpPr/>
          <p:nvPr/>
        </p:nvSpPr>
        <p:spPr>
          <a:xfrm>
            <a:off x="8819786" y="5671868"/>
            <a:ext cx="2961396" cy="9371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9" name="Multiplier 18"/>
          <p:cNvSpPr/>
          <p:nvPr/>
        </p:nvSpPr>
        <p:spPr>
          <a:xfrm>
            <a:off x="3381555" y="5796951"/>
            <a:ext cx="741871" cy="855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Stockage à accès séquentiel 10">
            <a:hlinkClick r:id="" action="ppaction://noaction">
              <a:snd r:embed="rId12" name="Clique sur l'ordinateur portable 1 (1).wav"/>
            </a:hlinkClick>
          </p:cNvPr>
          <p:cNvSpPr/>
          <p:nvPr/>
        </p:nvSpPr>
        <p:spPr>
          <a:xfrm>
            <a:off x="10256239" y="0"/>
            <a:ext cx="1524943" cy="1104002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5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75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6" grpId="1" animBg="1"/>
      <p:bldP spid="10" grpId="0" animBg="1"/>
      <p:bldP spid="10" grpId="1" animBg="1"/>
      <p:bldP spid="19" grpId="0" animBg="1"/>
      <p:bldP spid="1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27" y="63006"/>
            <a:ext cx="9337964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e téléphone portable1 (1).wav"/>
                </a:hlinkClick>
              </a:rPr>
              <a:t>Clique sur le téléphone portable</a:t>
            </a:r>
            <a:endParaRPr lang="fr-FR" sz="5400" dirty="0"/>
          </a:p>
        </p:txBody>
      </p:sp>
      <p:pic>
        <p:nvPicPr>
          <p:cNvPr id="6" name="ordi bureau">
            <a:hlinkClick r:id="" action="ppaction://noaction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14" y="1523587"/>
            <a:ext cx="4391886" cy="2912011"/>
          </a:xfrm>
          <a:prstGeom prst="rect">
            <a:avLst/>
          </a:prstGeom>
        </p:spPr>
      </p:pic>
      <p:pic>
        <p:nvPicPr>
          <p:cNvPr id="5" name="téléphone">
            <a:hlinkClick r:id="" action="ppaction://noaction">
              <a:snd r:embed="rId7" name="Bravo! (1)_converted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73" y="1550843"/>
            <a:ext cx="981075" cy="2857500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73" y="4308186"/>
            <a:ext cx="1233806" cy="1272886"/>
          </a:xfrm>
          <a:prstGeom prst="rect">
            <a:avLst/>
          </a:prstGeom>
        </p:spPr>
      </p:pic>
      <p:sp>
        <p:nvSpPr>
          <p:cNvPr id="4" name="Multiplier 3"/>
          <p:cNvSpPr/>
          <p:nvPr/>
        </p:nvSpPr>
        <p:spPr>
          <a:xfrm>
            <a:off x="7377545" y="4435599"/>
            <a:ext cx="1101437" cy="114547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9642764" y="4760146"/>
            <a:ext cx="2064327" cy="8339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8229599" y="5594061"/>
            <a:ext cx="3477491" cy="12639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RECOMMENCE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Organigramme : Stockage à accès séquentiel 8">
            <a:hlinkClick r:id="" action="ppaction://noaction">
              <a:snd r:embed="rId4" name="Clique sur le téléphone portable1 (1).wav"/>
            </a:hlinkClick>
          </p:cNvPr>
          <p:cNvSpPr/>
          <p:nvPr/>
        </p:nvSpPr>
        <p:spPr>
          <a:xfrm>
            <a:off x="10256239" y="-1"/>
            <a:ext cx="1524943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que sur le téléphone portable1 (1).wav"/>
          </p:stSnd>
        </p:sndAc>
      </p:transition>
    </mc:Choice>
    <mc:Fallback xmlns="">
      <p:transition spd="slow">
        <p:sndAc>
          <p:stSnd>
            <p:snd r:embed="rId11" name="Clique sur le téléphone portable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320" y="114892"/>
            <a:ext cx="9557698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'ordinateur de bureau 1 (1).wav"/>
                </a:hlinkClick>
              </a:rPr>
              <a:t>Clique sur l’ordinateur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'ordinateur de bureau 1 (1).wav"/>
                </a:hlinkClick>
              </a:rPr>
              <a:t>de bureau</a:t>
            </a:r>
            <a:endParaRPr lang="fr-FR" sz="5400" dirty="0"/>
          </a:p>
        </p:txBody>
      </p:sp>
      <p:pic>
        <p:nvPicPr>
          <p:cNvPr id="4" name="la tablette">
            <a:hlinkClick r:id="" action="ppaction://noaction">
              <a:snd r:embed="rId7" name="typ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03" y="2194108"/>
            <a:ext cx="3720971" cy="2504500"/>
          </a:xfrm>
          <a:prstGeom prst="rect">
            <a:avLst/>
          </a:prstGeom>
        </p:spPr>
      </p:pic>
      <p:pic>
        <p:nvPicPr>
          <p:cNvPr id="5" name="l'ordinateur de bureau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6" y="1696136"/>
            <a:ext cx="5536940" cy="3845096"/>
          </a:xfrm>
          <a:prstGeom prst="rect">
            <a:avLst/>
          </a:prstGeom>
        </p:spPr>
      </p:pic>
      <p:sp>
        <p:nvSpPr>
          <p:cNvPr id="6" name="Flèche droite 5">
            <a:hlinkClick r:id="" action="ppaction://hlinkshowjump?jump=nextslide"/>
          </p:cNvPr>
          <p:cNvSpPr/>
          <p:nvPr/>
        </p:nvSpPr>
        <p:spPr>
          <a:xfrm>
            <a:off x="9602060" y="5541232"/>
            <a:ext cx="2180406" cy="84199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" name="Clique sur l'ordinateur de bureau 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Multiplier 6"/>
          <p:cNvSpPr/>
          <p:nvPr/>
        </p:nvSpPr>
        <p:spPr>
          <a:xfrm>
            <a:off x="3243532" y="5294035"/>
            <a:ext cx="948906" cy="8626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47" y="5063625"/>
            <a:ext cx="862821" cy="890150"/>
          </a:xfrm>
          <a:prstGeom prst="rect">
            <a:avLst/>
          </a:prstGeom>
        </p:spPr>
      </p:pic>
      <p:sp>
        <p:nvSpPr>
          <p:cNvPr id="9" name="Flèche gauche 8"/>
          <p:cNvSpPr/>
          <p:nvPr/>
        </p:nvSpPr>
        <p:spPr>
          <a:xfrm>
            <a:off x="6245526" y="5861006"/>
            <a:ext cx="3201260" cy="10001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1" name="Organigramme : Stockage à accès séquentiel 10">
            <a:hlinkClick r:id="" action="ppaction://noaction">
              <a:snd r:embed="rId6" name="Clique sur l'ordinateur de bureau 1 (1).wav"/>
            </a:hlinkClick>
          </p:cNvPr>
          <p:cNvSpPr/>
          <p:nvPr/>
        </p:nvSpPr>
        <p:spPr>
          <a:xfrm>
            <a:off x="10256239" y="-1"/>
            <a:ext cx="1524943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66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7" grpId="1" animBg="1"/>
      <p:bldP spid="9" grpId="0" animBg="1"/>
      <p:bldP spid="9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8871"/>
            <a:ext cx="9123218" cy="1325563"/>
          </a:xfrm>
        </p:spPr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e téléphone portable1 (1).wav"/>
                </a:hlinkClick>
              </a:rPr>
              <a:t>Clique sur le téléphone portable</a:t>
            </a:r>
            <a:endParaRPr lang="fr-FR" sz="5400" dirty="0"/>
          </a:p>
        </p:txBody>
      </p:sp>
      <p:pic>
        <p:nvPicPr>
          <p:cNvPr id="5" name="l'ordinateur portable">
            <a:hlinkClick r:id="" action="ppaction://noaction" highlightClick="1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2" y="1376362"/>
            <a:ext cx="4056291" cy="4056291"/>
          </a:xfrm>
          <a:prstGeom prst="rect">
            <a:avLst/>
          </a:prstGeom>
        </p:spPr>
      </p:pic>
      <p:pic>
        <p:nvPicPr>
          <p:cNvPr id="6" name="Espace réservé du contenu 5">
            <a:hlinkClick r:id="" action="ppaction://noaction">
              <a:snd r:embed="rId7" name="Bravo! (1)_converted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98" y="1819184"/>
            <a:ext cx="1329793" cy="2447471"/>
          </a:xfrm>
        </p:spPr>
      </p:pic>
      <p:sp>
        <p:nvSpPr>
          <p:cNvPr id="7" name="Organigramme : Stockage à accès séquentiel 6">
            <a:hlinkClick r:id="" action="ppaction://noaction">
              <a:snd r:embed="rId4" name="Clique sur le téléphone portable1 (1).wav"/>
            </a:hlinkClick>
          </p:cNvPr>
          <p:cNvSpPr/>
          <p:nvPr/>
        </p:nvSpPr>
        <p:spPr>
          <a:xfrm>
            <a:off x="10256239" y="-1"/>
            <a:ext cx="1524943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30" y="4299932"/>
            <a:ext cx="1016001" cy="1048182"/>
          </a:xfrm>
          <a:prstGeom prst="rect">
            <a:avLst/>
          </a:prstGeom>
        </p:spPr>
      </p:pic>
      <p:sp>
        <p:nvSpPr>
          <p:cNvPr id="4" name="Multiplier 3"/>
          <p:cNvSpPr/>
          <p:nvPr/>
        </p:nvSpPr>
        <p:spPr>
          <a:xfrm>
            <a:off x="2763982" y="5354656"/>
            <a:ext cx="1025292" cy="9325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9362931" y="5061559"/>
            <a:ext cx="2418251" cy="10482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8000999" y="5686593"/>
            <a:ext cx="3096491" cy="117140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pic>
        <p:nvPicPr>
          <p:cNvPr id="10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que sur le téléphone portable1 (1).wav"/>
          </p:stSnd>
        </p:sndAc>
      </p:transition>
    </mc:Choice>
    <mc:Fallback xmlns="">
      <p:transition spd="slow">
        <p:sndAc>
          <p:stSnd>
            <p:snd r:embed="rId11" name="Clique sur le téléphone portable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 animBg="1"/>
      <p:bldP spid="4" grpId="0" animBg="1"/>
      <p:bldP spid="4" grpId="1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38" y="-69281"/>
            <a:ext cx="9825921" cy="169068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4" name="Clique sur l'ordinateur de bureau 1 (1).wav"/>
                </a:hlinkClick>
              </a:rPr>
              <a:t>Clique sur l’ordinateur de bureau</a:t>
            </a:r>
            <a:endParaRPr lang="fr-FR" sz="5400" dirty="0"/>
          </a:p>
        </p:txBody>
      </p:sp>
      <p:pic>
        <p:nvPicPr>
          <p:cNvPr id="4" name="l'ordinateur de bureau">
            <a:hlinkClick r:id="" action="ppaction://noaction" highlightClick="1">
              <a:snd r:embed="rId5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4" y="1899138"/>
            <a:ext cx="4219831" cy="2930439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>
              <a:snd r:embed="rId7" name="typ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3186"/>
            <a:ext cx="1200061" cy="2126722"/>
          </a:xfrm>
          <a:prstGeom prst="rect">
            <a:avLst/>
          </a:prstGeom>
        </p:spPr>
      </p:pic>
      <p:pic>
        <p:nvPicPr>
          <p:cNvPr id="6" name="l'ordinateur portable">
            <a:hlinkClick r:id="" action="ppaction://noaction" highlightClick="1">
              <a:snd r:embed="rId7" name="typ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9" y="1562944"/>
            <a:ext cx="3437374" cy="3437374"/>
          </a:xfrm>
          <a:prstGeom prst="rect">
            <a:avLst/>
          </a:prstGeom>
        </p:spPr>
      </p:pic>
      <p:sp>
        <p:nvSpPr>
          <p:cNvPr id="7" name="Flèche droite 6">
            <a:hlinkClick r:id="" action="ppaction://hlinkshowjump?jump=nextslide"/>
          </p:cNvPr>
          <p:cNvSpPr/>
          <p:nvPr/>
        </p:nvSpPr>
        <p:spPr>
          <a:xfrm>
            <a:off x="9446455" y="5095182"/>
            <a:ext cx="2041499" cy="81622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2" y="5178107"/>
            <a:ext cx="720005" cy="681781"/>
          </a:xfrm>
          <a:prstGeom prst="rect">
            <a:avLst/>
          </a:prstGeom>
        </p:spPr>
      </p:pic>
      <p:sp>
        <p:nvSpPr>
          <p:cNvPr id="11" name="Flèche gauche 10"/>
          <p:cNvSpPr/>
          <p:nvPr/>
        </p:nvSpPr>
        <p:spPr>
          <a:xfrm>
            <a:off x="7821386" y="5859888"/>
            <a:ext cx="3276105" cy="9981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RECOMMENCER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2" name="Multiplier 11"/>
          <p:cNvSpPr/>
          <p:nvPr/>
        </p:nvSpPr>
        <p:spPr>
          <a:xfrm>
            <a:off x="5861958" y="5582992"/>
            <a:ext cx="571500" cy="6218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8556171" y="4829577"/>
            <a:ext cx="555172" cy="6078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Stockage à accès séquentiel 14">
            <a:hlinkClick r:id="" action="ppaction://noaction">
              <a:snd r:embed="rId4" name="Clique sur l'ordinateur de bureau 1 (1).wav"/>
            </a:hlinkClick>
          </p:cNvPr>
          <p:cNvSpPr/>
          <p:nvPr/>
        </p:nvSpPr>
        <p:spPr>
          <a:xfrm>
            <a:off x="10226657" y="43129"/>
            <a:ext cx="1524943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Recommence_converte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04468" y="3435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que sur l'ordinateur de bureau 1 (1).wav"/>
          </p:stSnd>
        </p:sndAc>
      </p:transition>
    </mc:Choice>
    <mc:Fallback xmlns="">
      <p:transition spd="slow" advClick="0">
        <p:sndAc>
          <p:stSnd>
            <p:snd r:embed="rId12" name="Clique sur l'ordinateur de bureau 1 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9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7220"/>
            <a:ext cx="9526855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'ordinateur portable 1 (1).wav"/>
                </a:hlinkClick>
              </a:rPr>
              <a:t>Clique sur l’ordinateur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" action="ppaction://noaction">
                  <a:snd r:embed="rId6" name="Clique sur l'ordinateur portable 1 (1).wav"/>
                </a:hlinkClick>
              </a:rPr>
              <a:t>portable</a:t>
            </a:r>
            <a:endParaRPr lang="fr-FR" sz="5400" dirty="0">
              <a:hlinkClick r:id="" action="ppaction://noaction">
                <a:snd r:embed="rId6" name="Clique sur l'ordinateur portable 1 (1).wav"/>
              </a:hlinkClick>
            </a:endParaRPr>
          </a:p>
        </p:txBody>
      </p:sp>
      <p:pic>
        <p:nvPicPr>
          <p:cNvPr id="4" name="la tablette">
            <a:hlinkClick r:id="" action="ppaction://noaction" highlightClick="1">
              <a:snd r:embed="rId7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9" y="2218510"/>
            <a:ext cx="3081590" cy="2074147"/>
          </a:xfrm>
          <a:prstGeom prst="rect">
            <a:avLst/>
          </a:prstGeom>
        </p:spPr>
      </p:pic>
      <p:pic>
        <p:nvPicPr>
          <p:cNvPr id="5" name="Espace réservé du contenu 3">
            <a:hlinkClick r:id="" action="ppaction://noaction" highlightClick="1">
              <a:snd r:embed="rId7" name="NON;NON!_converted (1)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43" y="2218511"/>
            <a:ext cx="1170394" cy="2074146"/>
          </a:xfrm>
          <a:prstGeom prst="rect">
            <a:avLst/>
          </a:prstGeom>
        </p:spPr>
      </p:pic>
      <p:pic>
        <p:nvPicPr>
          <p:cNvPr id="6" name="l'ordinateur portable">
            <a:hlinkClick r:id="" action="ppaction://noaction" highlightClick="1">
              <a:snd r:embed="rId10" name="Bravo! (1)_converted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86" y="1592263"/>
            <a:ext cx="3359565" cy="3359565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9968247" y="5140795"/>
            <a:ext cx="2047741" cy="86906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2730321" y="5486372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8879412" y="5196829"/>
            <a:ext cx="647443" cy="6536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77" y="5472310"/>
            <a:ext cx="720005" cy="681781"/>
          </a:xfrm>
          <a:prstGeom prst="rect">
            <a:avLst/>
          </a:prstGeom>
        </p:spPr>
      </p:pic>
      <p:pic>
        <p:nvPicPr>
          <p:cNvPr id="11" name="Clique sur l'ordinateur portable 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2" name="Flèche gauche 11"/>
          <p:cNvSpPr/>
          <p:nvPr/>
        </p:nvSpPr>
        <p:spPr>
          <a:xfrm>
            <a:off x="8761080" y="5906522"/>
            <a:ext cx="2968713" cy="9514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RECOMMENCE</a:t>
            </a:r>
            <a:endParaRPr lang="fr-FR" sz="3200" dirty="0"/>
          </a:p>
        </p:txBody>
      </p:sp>
      <p:sp>
        <p:nvSpPr>
          <p:cNvPr id="14" name="Organigramme : Stockage à accès séquentiel 13">
            <a:hlinkClick r:id="" action="ppaction://noaction">
              <a:snd r:embed="rId6" name="Clique sur l'ordinateur portable 1 (1).wav"/>
            </a:hlinkClick>
          </p:cNvPr>
          <p:cNvSpPr/>
          <p:nvPr/>
        </p:nvSpPr>
        <p:spPr>
          <a:xfrm>
            <a:off x="10245437" y="-1"/>
            <a:ext cx="1535746" cy="137636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  <a:hlinkClick r:id="" action="ppaction://noaction">
                  <a:snd r:embed="rId6" name="Clique sur l'ordinateur portable 1 (1).wav"/>
                </a:hlinkClick>
              </a:rPr>
              <a:t>Réécoute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Recommence_converted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75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2" grpId="2" animBg="1"/>
      <p:bldP spid="12" grpId="3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</TotalTime>
  <Words>129</Words>
  <Application>Microsoft Office PowerPoint</Application>
  <PresentationFormat>Grand écran</PresentationFormat>
  <Paragraphs>58</Paragraphs>
  <Slides>20</Slides>
  <Notes>0</Notes>
  <HiddenSlides>0</HiddenSlides>
  <MMClips>45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INITIATION AUX OUTILS INFORMATIQUES</vt:lpstr>
      <vt:lpstr>Clique sur la tablette </vt:lpstr>
      <vt:lpstr>Clique sur le téléphone portable</vt:lpstr>
      <vt:lpstr>Clique sur l’ordinateur portable</vt:lpstr>
      <vt:lpstr>Clique sur le téléphone portable</vt:lpstr>
      <vt:lpstr>Clique sur l’ordinateur de bureau</vt:lpstr>
      <vt:lpstr>Clique sur le téléphone portable</vt:lpstr>
      <vt:lpstr>Clique sur l’ordinateur de bureau</vt:lpstr>
      <vt:lpstr>Clique sur l’ordinateur portable</vt:lpstr>
      <vt:lpstr>Clique sur l’ordinateur de bureau</vt:lpstr>
      <vt:lpstr>Clique sur la tablette</vt:lpstr>
      <vt:lpstr>Clique sur le téléphone portable</vt:lpstr>
      <vt:lpstr>Clique sur le téléphone portable</vt:lpstr>
      <vt:lpstr>Clique sur l’ordinateur de bureau</vt:lpstr>
      <vt:lpstr>Clique sur l’ordinateur de bureau</vt:lpstr>
      <vt:lpstr>Clique sur le téléphone portable</vt:lpstr>
      <vt:lpstr>Présentation PowerPoint</vt:lpstr>
      <vt:lpstr>Clique sur l’ordinateur portable</vt:lpstr>
      <vt:lpstr>Clique sur la tablette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OUTILS INFORMATIQUES</dc:title>
  <dc:creator>HP</dc:creator>
  <cp:lastModifiedBy>user</cp:lastModifiedBy>
  <cp:revision>242</cp:revision>
  <dcterms:created xsi:type="dcterms:W3CDTF">2019-12-19T16:09:22Z</dcterms:created>
  <dcterms:modified xsi:type="dcterms:W3CDTF">2020-02-12T04:28:13Z</dcterms:modified>
</cp:coreProperties>
</file>