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4" r:id="rId3"/>
    <p:sldId id="275" r:id="rId4"/>
    <p:sldId id="270" r:id="rId5"/>
    <p:sldId id="271" r:id="rId6"/>
    <p:sldId id="272" r:id="rId7"/>
    <p:sldId id="273" r:id="rId8"/>
    <p:sldId id="268" r:id="rId9"/>
    <p:sldId id="263" r:id="rId10"/>
    <p:sldId id="264" r:id="rId11"/>
    <p:sldId id="265" r:id="rId12"/>
    <p:sldId id="269" r:id="rId13"/>
    <p:sldId id="26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J0JmZadWirhNDmFO6ipazA==" hashData="r1Gh3z0fB6vEiXBW+dijXjsqGpzRT7mj6Cw7072Lu7IR+sMZ/7Luu7ciCZVIbxiX5AHtTRz6kI+nb2sY0BrqMA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akavie22@outlook.fr" initials="m" lastIdx="1" clrIdx="0">
    <p:extLst>
      <p:ext uri="{19B8F6BF-5375-455C-9EA6-DF929625EA0E}">
        <p15:presenceInfo xmlns:p15="http://schemas.microsoft.com/office/powerpoint/2012/main" userId="0aa069d99632d5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818" autoAdjust="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D9EB5-8907-44CA-A6CE-598C13BCA95D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2C706-2795-4201-B8A0-B01E82DF0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90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2C706-2795-4201-B8A0-B01E82DF025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39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2C706-2795-4201-B8A0-B01E82DF025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565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779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69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52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411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880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22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6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1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66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78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18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5E52A-37A7-4778-BEB2-2F2C40E57B08}" type="datetimeFigureOut">
              <a:rPr lang="fr-FR" smtClean="0"/>
              <a:t>11/02/2020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1F255-9775-479E-A34E-4AA951594A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32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2.mp3"/><Relationship Id="rId7" Type="http://schemas.openxmlformats.org/officeDocument/2006/relationships/image" Target="../media/image22.png"/><Relationship Id="rId12" Type="http://schemas.openxmlformats.org/officeDocument/2006/relationships/image" Target="../media/image1.png"/><Relationship Id="rId2" Type="http://schemas.microsoft.com/office/2007/relationships/media" Target="../media/media20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5" Type="http://schemas.microsoft.com/office/2007/relationships/media" Target="../media/media24.MP3"/><Relationship Id="rId10" Type="http://schemas.openxmlformats.org/officeDocument/2006/relationships/image" Target="../media/image24.png"/><Relationship Id="rId4" Type="http://schemas.microsoft.com/office/2007/relationships/media" Target="../media/media21.mp3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microsoft.com/office/2007/relationships/media" Target="../media/media26.mp3"/><Relationship Id="rId12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07/relationships/media" Target="../media/media20.mp3"/><Relationship Id="rId11" Type="http://schemas.openxmlformats.org/officeDocument/2006/relationships/image" Target="../media/image26.png"/><Relationship Id="rId5" Type="http://schemas.microsoft.com/office/2007/relationships/media" Target="../media/media21.mp3"/><Relationship Id="rId10" Type="http://schemas.openxmlformats.org/officeDocument/2006/relationships/image" Target="../media/image25.png"/><Relationship Id="rId4" Type="http://schemas.microsoft.com/office/2007/relationships/media" Target="../media/media22.mp3"/><Relationship Id="rId9" Type="http://schemas.openxmlformats.org/officeDocument/2006/relationships/image" Target="../media/image20.jpg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1.wav"/><Relationship Id="rId3" Type="http://schemas.microsoft.com/office/2007/relationships/media" Target="../media/media2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.png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microsoft.com/office/2007/relationships/media" Target="../media/media28.mp3"/><Relationship Id="rId11" Type="http://schemas.openxmlformats.org/officeDocument/2006/relationships/image" Target="../media/image20.jpg"/><Relationship Id="rId5" Type="http://schemas.microsoft.com/office/2007/relationships/media" Target="../media/media20.mp3"/><Relationship Id="rId10" Type="http://schemas.openxmlformats.org/officeDocument/2006/relationships/image" Target="../media/image29.png"/><Relationship Id="rId4" Type="http://schemas.microsoft.com/office/2007/relationships/media" Target="../media/media21.mp3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31.mp3"/><Relationship Id="rId13" Type="http://schemas.openxmlformats.org/officeDocument/2006/relationships/image" Target="../media/image1.png"/><Relationship Id="rId3" Type="http://schemas.openxmlformats.org/officeDocument/2006/relationships/audio" Target="NULL" TargetMode="External"/><Relationship Id="rId7" Type="http://schemas.microsoft.com/office/2007/relationships/media" Target="../media/media20.mp3"/><Relationship Id="rId12" Type="http://schemas.openxmlformats.org/officeDocument/2006/relationships/image" Target="../media/image3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07/relationships/media" Target="../media/media21.mp3"/><Relationship Id="rId11" Type="http://schemas.openxmlformats.org/officeDocument/2006/relationships/image" Target="../media/image30.png"/><Relationship Id="rId5" Type="http://schemas.microsoft.com/office/2007/relationships/media" Target="../media/media22.mp3"/><Relationship Id="rId10" Type="http://schemas.openxmlformats.org/officeDocument/2006/relationships/image" Target="../media/image20.jpg"/><Relationship Id="rId4" Type="http://schemas.microsoft.com/office/2007/relationships/media" Target="../media/media3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media" Target="../media/media1.MP3"/><Relationship Id="rId5" Type="http://schemas.openxmlformats.org/officeDocument/2006/relationships/audio" Target="NULL" TargetMode="External"/><Relationship Id="rId4" Type="http://schemas.openxmlformats.org/officeDocument/2006/relationships/audio" Target="../media/media3.m4a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3.png"/><Relationship Id="rId5" Type="http://schemas.microsoft.com/office/2007/relationships/media" Target="../media/media6.MP3"/><Relationship Id="rId10" Type="http://schemas.openxmlformats.org/officeDocument/2006/relationships/audio" Target="../media/audio2.wav"/><Relationship Id="rId4" Type="http://schemas.openxmlformats.org/officeDocument/2006/relationships/audio" Target="../media/media5.m4a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8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5.png"/><Relationship Id="rId5" Type="http://schemas.microsoft.com/office/2007/relationships/media" Target="../media/media9.mp3"/><Relationship Id="rId10" Type="http://schemas.openxmlformats.org/officeDocument/2006/relationships/audio" Target="../media/audio1.wav"/><Relationship Id="rId4" Type="http://schemas.openxmlformats.org/officeDocument/2006/relationships/audio" Target="../media/media8.m4a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5" Type="http://schemas.microsoft.com/office/2007/relationships/media" Target="../media/media1.MP3"/><Relationship Id="rId10" Type="http://schemas.openxmlformats.org/officeDocument/2006/relationships/image" Target="../media/image7.png"/><Relationship Id="rId4" Type="http://schemas.microsoft.com/office/2007/relationships/media" Target="../media/media11.mp3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audio" Target="../media/audio1.wav"/><Relationship Id="rId3" Type="http://schemas.openxmlformats.org/officeDocument/2006/relationships/audio" Target="NULL" TargetMode="External"/><Relationship Id="rId7" Type="http://schemas.microsoft.com/office/2007/relationships/media" Target="../media/media1.MP3"/><Relationship Id="rId12" Type="http://schemas.openxmlformats.org/officeDocument/2006/relationships/image" Target="../media/image1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p3"/><Relationship Id="rId11" Type="http://schemas.openxmlformats.org/officeDocument/2006/relationships/audio" Target="../media/audio3.wav"/><Relationship Id="rId5" Type="http://schemas.microsoft.com/office/2007/relationships/media" Target="../media/media14.mp3"/><Relationship Id="rId10" Type="http://schemas.openxmlformats.org/officeDocument/2006/relationships/image" Target="../media/image9.jpg"/><Relationship Id="rId4" Type="http://schemas.microsoft.com/office/2007/relationships/media" Target="../media/media13.m4a"/><Relationship Id="rId9" Type="http://schemas.openxmlformats.org/officeDocument/2006/relationships/image" Target="../media/image1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1.wav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media" Target="../media/media1.MP3"/><Relationship Id="rId11" Type="http://schemas.openxmlformats.org/officeDocument/2006/relationships/image" Target="../media/image12.png"/><Relationship Id="rId5" Type="http://schemas.microsoft.com/office/2007/relationships/media" Target="../media/media17.mp3"/><Relationship Id="rId10" Type="http://schemas.openxmlformats.org/officeDocument/2006/relationships/audio" Target="../media/audio4.wav"/><Relationship Id="rId4" Type="http://schemas.microsoft.com/office/2007/relationships/media" Target="../media/media16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1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6.png"/><Relationship Id="rId3" Type="http://schemas.microsoft.com/office/2007/relationships/media" Target="../media/media13.m4a"/><Relationship Id="rId21" Type="http://schemas.openxmlformats.org/officeDocument/2006/relationships/image" Target="../media/image1.png"/><Relationship Id="rId7" Type="http://schemas.microsoft.com/office/2007/relationships/media" Target="../media/media11.mp3"/><Relationship Id="rId12" Type="http://schemas.openxmlformats.org/officeDocument/2006/relationships/audio" Target="../media/media17.mp3"/><Relationship Id="rId17" Type="http://schemas.openxmlformats.org/officeDocument/2006/relationships/image" Target="../media/image15.png"/><Relationship Id="rId2" Type="http://schemas.microsoft.com/office/2007/relationships/media" Target="../media/media4.m4a"/><Relationship Id="rId16" Type="http://schemas.openxmlformats.org/officeDocument/2006/relationships/image" Target="../media/image14.png"/><Relationship Id="rId20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microsoft.com/office/2007/relationships/media" Target="../media/media17.mp3"/><Relationship Id="rId11" Type="http://schemas.microsoft.com/office/2007/relationships/media" Target="../media/media6.MP3"/><Relationship Id="rId5" Type="http://schemas.microsoft.com/office/2007/relationships/media" Target="../media/media9.mp3"/><Relationship Id="rId15" Type="http://schemas.openxmlformats.org/officeDocument/2006/relationships/audio" Target="../media/audio1.wav"/><Relationship Id="rId10" Type="http://schemas.openxmlformats.org/officeDocument/2006/relationships/audio" Target="../media/media11.mp3"/><Relationship Id="rId19" Type="http://schemas.openxmlformats.org/officeDocument/2006/relationships/image" Target="../media/image17.png"/><Relationship Id="rId4" Type="http://schemas.microsoft.com/office/2007/relationships/media" Target="../media/media18.MP3"/><Relationship Id="rId9" Type="http://schemas.openxmlformats.org/officeDocument/2006/relationships/audio" Target="../media/media14.mp3"/><Relationship Id="rId1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1.png"/><Relationship Id="rId3" Type="http://schemas.microsoft.com/office/2007/relationships/media" Target="../media/media20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jpg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microsoft.com/office/2007/relationships/media" Target="../media/media23.MP3"/><Relationship Id="rId11" Type="http://schemas.openxmlformats.org/officeDocument/2006/relationships/audio" Target="../media/audio5.wav"/><Relationship Id="rId5" Type="http://schemas.microsoft.com/office/2007/relationships/media" Target="../media/media22.mp3"/><Relationship Id="rId1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microsoft.com/office/2007/relationships/media" Target="../media/media21.mp3"/><Relationship Id="rId9" Type="http://schemas.openxmlformats.org/officeDocument/2006/relationships/image" Target="../media/image18.png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8354" y="1122362"/>
            <a:ext cx="9139646" cy="4724257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fr-FR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LES DIFFÉRENTES TOUCHES ET LEURS FONCTIONS</a:t>
            </a:r>
            <a:r>
              <a:rPr lang="fr-FR" sz="4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48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4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rganigramme : Terminateur 2">
            <a:hlinkClick r:id="" action="ppaction://hlinkshowjump?jump=nextslide" highlightClick="1">
              <a:snd r:embed="rId4" name="click.wav"/>
            </a:hlinkClick>
          </p:cNvPr>
          <p:cNvSpPr/>
          <p:nvPr/>
        </p:nvSpPr>
        <p:spPr>
          <a:xfrm>
            <a:off x="4226943" y="5079332"/>
            <a:ext cx="4623759" cy="637309"/>
          </a:xfrm>
          <a:prstGeom prst="flowChartTerminator">
            <a:avLst/>
          </a:prstGeom>
          <a:solidFill>
            <a:schemeClr val="accent5">
              <a:lumMod val="50000"/>
            </a:schemeClr>
          </a:solidFill>
          <a:ln/>
          <a:scene3d>
            <a:camera prst="obliqueBottomRigh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435921"/>
              </p:ext>
            </p:extLst>
          </p:nvPr>
        </p:nvGraphicFramePr>
        <p:xfrm>
          <a:off x="1524000" y="1122363"/>
          <a:ext cx="630560" cy="472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400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4724256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6" name="Identification des objets TI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447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49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990" y="11900"/>
            <a:ext cx="11564010" cy="135294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fr-FR" dirty="0" smtClean="0">
                <a:latin typeface="Arial Black" panose="020B0A04020102020204" pitchFamily="34" charset="0"/>
              </a:rPr>
              <a:t>Clique sur la touche d’espacement</a:t>
            </a: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4" name="espacement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615" y="2617450"/>
            <a:ext cx="2957742" cy="452804"/>
          </a:xfrm>
        </p:spPr>
      </p:pic>
      <p:pic>
        <p:nvPicPr>
          <p:cNvPr id="5" name="entre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4" y="1693934"/>
            <a:ext cx="2665709" cy="27526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426" y="4502307"/>
            <a:ext cx="807616" cy="833197"/>
          </a:xfrm>
          <a:prstGeom prst="rect">
            <a:avLst/>
          </a:prstGeom>
        </p:spPr>
      </p:pic>
      <p:pic>
        <p:nvPicPr>
          <p:cNvPr id="3" name="deplacemen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01" y="1459862"/>
            <a:ext cx="2837356" cy="2837356"/>
          </a:xfrm>
          <a:prstGeom prst="rect">
            <a:avLst/>
          </a:prstGeom>
        </p:spPr>
      </p:pic>
      <p:sp>
        <p:nvSpPr>
          <p:cNvPr id="12" name="Organigramme : Terminateur 11">
            <a:hlinkClick r:id="" action="ppaction://hlinkshowjump?jump=nextslide" highlightClick="1">
              <a:snd r:embed="rId11" name="click.wav"/>
            </a:hlinkClick>
          </p:cNvPr>
          <p:cNvSpPr/>
          <p:nvPr/>
        </p:nvSpPr>
        <p:spPr>
          <a:xfrm>
            <a:off x="4904509" y="5947995"/>
            <a:ext cx="2729345" cy="637309"/>
          </a:xfrm>
          <a:prstGeom prst="flowChartTerminator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sp>
        <p:nvSpPr>
          <p:cNvPr id="7" name="Multiplication 6"/>
          <p:cNvSpPr/>
          <p:nvPr/>
        </p:nvSpPr>
        <p:spPr>
          <a:xfrm>
            <a:off x="1262945" y="4502307"/>
            <a:ext cx="1025236" cy="655559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Multiplication 10"/>
          <p:cNvSpPr/>
          <p:nvPr/>
        </p:nvSpPr>
        <p:spPr>
          <a:xfrm>
            <a:off x="5622417" y="4548266"/>
            <a:ext cx="1011382" cy="609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gauche 13"/>
          <p:cNvSpPr/>
          <p:nvPr/>
        </p:nvSpPr>
        <p:spPr>
          <a:xfrm>
            <a:off x="4973608" y="5034203"/>
            <a:ext cx="2660246" cy="7575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Recommence</a:t>
            </a:r>
            <a:endParaRPr lang="fr-FR" dirty="0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409"/>
              </p:ext>
            </p:extLst>
          </p:nvPr>
        </p:nvGraphicFramePr>
        <p:xfrm>
          <a:off x="0" y="0"/>
          <a:ext cx="6279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143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17" name="NON!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31" end="5686.55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25891" y="3892707"/>
            <a:ext cx="609600" cy="609600"/>
          </a:xfrm>
          <a:prstGeom prst="rect">
            <a:avLst/>
          </a:prstGeom>
        </p:spPr>
      </p:pic>
      <p:pic>
        <p:nvPicPr>
          <p:cNvPr id="18" name="Bravo!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36" end="8696.816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89696" y="1662992"/>
            <a:ext cx="609600" cy="609600"/>
          </a:xfrm>
          <a:prstGeom prst="rect">
            <a:avLst/>
          </a:prstGeom>
        </p:spPr>
      </p:pic>
      <p:pic>
        <p:nvPicPr>
          <p:cNvPr id="19" name="Recomme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35" end="8128.448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20919" y="2348254"/>
            <a:ext cx="609600" cy="609600"/>
          </a:xfrm>
          <a:prstGeom prst="rect">
            <a:avLst/>
          </a:prstGeom>
        </p:spPr>
      </p:pic>
      <p:pic>
        <p:nvPicPr>
          <p:cNvPr id="9" name="Clique sur la touche d'espacemen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6249" end="8935.14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6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628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5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1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5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1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0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0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0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12" grpId="0" animBg="1"/>
      <p:bldP spid="7" grpId="0" animBg="1"/>
      <p:bldP spid="7" grpId="1" animBg="1"/>
      <p:bldP spid="11" grpId="0" animBg="1"/>
      <p:bldP spid="11" grpId="1" animBg="1"/>
      <p:bldP spid="14" grpId="0" animBg="1"/>
      <p:bldP spid="14" grpId="1" animBg="1"/>
      <p:bldP spid="14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990" y="1"/>
            <a:ext cx="11564010" cy="138463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 smtClean="0">
                <a:latin typeface="Arial Black" panose="020B0A04020102020204" pitchFamily="34" charset="0"/>
              </a:rPr>
              <a:t>Clique sur les touches de déplacement</a:t>
            </a: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0" y="4257681"/>
            <a:ext cx="807616" cy="833197"/>
          </a:xfrm>
          <a:prstGeom prst="rect">
            <a:avLst/>
          </a:prstGeom>
        </p:spPr>
      </p:pic>
      <p:pic>
        <p:nvPicPr>
          <p:cNvPr id="3" name="touche de deplac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02" y="1421400"/>
            <a:ext cx="2716292" cy="2716292"/>
          </a:xfrm>
          <a:prstGeom prst="rect">
            <a:avLst/>
          </a:prstGeom>
        </p:spPr>
      </p:pic>
      <p:pic>
        <p:nvPicPr>
          <p:cNvPr id="7" name="touches numerique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10" y="1541389"/>
            <a:ext cx="1779914" cy="2716292"/>
          </a:xfrm>
          <a:prstGeom prst="rect">
            <a:avLst/>
          </a:prstGeom>
        </p:spPr>
      </p:pic>
      <p:pic>
        <p:nvPicPr>
          <p:cNvPr id="8" name="clique deplace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21102" y="5961849"/>
            <a:ext cx="609600" cy="609600"/>
          </a:xfrm>
          <a:prstGeom prst="rect">
            <a:avLst/>
          </a:prstGeom>
        </p:spPr>
      </p:pic>
      <p:pic>
        <p:nvPicPr>
          <p:cNvPr id="4" name="touch alpha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88" y="1811729"/>
            <a:ext cx="5086012" cy="1825920"/>
          </a:xfrm>
        </p:spPr>
      </p:pic>
      <p:sp>
        <p:nvSpPr>
          <p:cNvPr id="11" name="Organigramme : Terminateur 10">
            <a:hlinkClick r:id="" action="ppaction://hlinkshowjump?jump=nextslide" highlightClick="1">
              <a:snd r:embed="rId14" name="click.wav"/>
            </a:hlinkClick>
          </p:cNvPr>
          <p:cNvSpPr/>
          <p:nvPr/>
        </p:nvSpPr>
        <p:spPr>
          <a:xfrm>
            <a:off x="4904509" y="5947995"/>
            <a:ext cx="2729345" cy="637309"/>
          </a:xfrm>
          <a:prstGeom prst="flowChartTerminator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sp>
        <p:nvSpPr>
          <p:cNvPr id="5" name="Multiplication 4"/>
          <p:cNvSpPr/>
          <p:nvPr/>
        </p:nvSpPr>
        <p:spPr>
          <a:xfrm>
            <a:off x="1488536" y="4284986"/>
            <a:ext cx="1219200" cy="801673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ultiplication 11"/>
          <p:cNvSpPr/>
          <p:nvPr/>
        </p:nvSpPr>
        <p:spPr>
          <a:xfrm>
            <a:off x="9125726" y="4331916"/>
            <a:ext cx="1205346" cy="75532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gauche 13"/>
          <p:cNvSpPr/>
          <p:nvPr/>
        </p:nvSpPr>
        <p:spPr>
          <a:xfrm>
            <a:off x="5137833" y="5210868"/>
            <a:ext cx="2283085" cy="67113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Recommencer</a:t>
            </a:r>
            <a:endParaRPr lang="fr-FR" dirty="0"/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409"/>
              </p:ext>
            </p:extLst>
          </p:nvPr>
        </p:nvGraphicFramePr>
        <p:xfrm>
          <a:off x="0" y="0"/>
          <a:ext cx="6279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143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16" name="Bravo!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636" end="8696.816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89696" y="1662992"/>
            <a:ext cx="609600" cy="609600"/>
          </a:xfrm>
          <a:prstGeom prst="rect">
            <a:avLst/>
          </a:prstGeom>
        </p:spPr>
      </p:pic>
      <p:pic>
        <p:nvPicPr>
          <p:cNvPr id="17" name="Recommen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6835" end="8128.448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20919" y="2348254"/>
            <a:ext cx="609600" cy="609600"/>
          </a:xfrm>
          <a:prstGeom prst="rect">
            <a:avLst/>
          </a:prstGeom>
        </p:spPr>
      </p:pic>
      <p:pic>
        <p:nvPicPr>
          <p:cNvPr id="18" name="NON!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5031" end="5686.55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25891" y="3892707"/>
            <a:ext cx="609600" cy="609600"/>
          </a:xfrm>
          <a:prstGeom prst="rect">
            <a:avLst/>
          </a:prstGeom>
        </p:spPr>
      </p:pic>
      <p:pic>
        <p:nvPicPr>
          <p:cNvPr id="9" name="Clique sur les touches de déplacemen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5242" end="7753.632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28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1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1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7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7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7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8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5" grpId="0" animBg="1"/>
      <p:bldP spid="5" grpId="1" animBg="1"/>
      <p:bldP spid="12" grpId="0" animBg="1"/>
      <p:bldP spid="12" grpId="1" animBg="1"/>
      <p:bldP spid="14" grpId="0" animBg="1"/>
      <p:bldP spid="14" grpId="2" animBg="1"/>
      <p:bldP spid="14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990" y="0"/>
            <a:ext cx="11564009" cy="129785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b="1" dirty="0">
                <a:latin typeface="Arial Black" panose="020B0A04020102020204" pitchFamily="34" charset="0"/>
              </a:rPr>
              <a:t>Clique sur les touches numériques</a:t>
            </a:r>
            <a:endParaRPr lang="fr-FR" dirty="0"/>
          </a:p>
        </p:txBody>
      </p:sp>
      <p:pic>
        <p:nvPicPr>
          <p:cNvPr id="4" name="touche entree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448" y="1407694"/>
            <a:ext cx="2485013" cy="2485013"/>
          </a:xfrm>
        </p:spPr>
      </p:pic>
      <p:pic>
        <p:nvPicPr>
          <p:cNvPr id="5" name="touche deplacemen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49" y="1407694"/>
            <a:ext cx="2485013" cy="2485013"/>
          </a:xfrm>
          <a:prstGeom prst="rect">
            <a:avLst/>
          </a:prstGeom>
        </p:spPr>
      </p:pic>
      <p:pic>
        <p:nvPicPr>
          <p:cNvPr id="6" name="touche numeriqu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49" y="1407694"/>
            <a:ext cx="1628363" cy="2485013"/>
          </a:xfrm>
          <a:prstGeom prst="rect">
            <a:avLst/>
          </a:prstGeom>
        </p:spPr>
      </p:pic>
      <p:sp>
        <p:nvSpPr>
          <p:cNvPr id="7" name="Multiplication 6"/>
          <p:cNvSpPr/>
          <p:nvPr/>
        </p:nvSpPr>
        <p:spPr>
          <a:xfrm>
            <a:off x="5647929" y="4227421"/>
            <a:ext cx="916222" cy="66207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Multiplication 7"/>
          <p:cNvSpPr/>
          <p:nvPr/>
        </p:nvSpPr>
        <p:spPr>
          <a:xfrm>
            <a:off x="9656525" y="4239794"/>
            <a:ext cx="902857" cy="649705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60" y="4051630"/>
            <a:ext cx="982540" cy="1013661"/>
          </a:xfrm>
          <a:prstGeom prst="rect">
            <a:avLst/>
          </a:prstGeom>
        </p:spPr>
      </p:pic>
      <p:pic>
        <p:nvPicPr>
          <p:cNvPr id="10" name="clique numeriqu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" end="1258.981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60648" y="5380655"/>
            <a:ext cx="609600" cy="609600"/>
          </a:xfrm>
          <a:prstGeom prst="rect">
            <a:avLst/>
          </a:prstGeom>
        </p:spPr>
      </p:pic>
      <p:sp>
        <p:nvSpPr>
          <p:cNvPr id="11" name="Organigramme : Terminateur 10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4904509" y="5947995"/>
            <a:ext cx="3036334" cy="637309"/>
          </a:xfrm>
          <a:prstGeom prst="flowChartTerminator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sp>
        <p:nvSpPr>
          <p:cNvPr id="12" name="Flèche gauche 11"/>
          <p:cNvSpPr/>
          <p:nvPr/>
        </p:nvSpPr>
        <p:spPr>
          <a:xfrm>
            <a:off x="5086735" y="5001252"/>
            <a:ext cx="2549308" cy="75880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Recommencer</a:t>
            </a:r>
            <a:endParaRPr lang="fr-FR" dirty="0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409"/>
              </p:ext>
            </p:extLst>
          </p:nvPr>
        </p:nvGraphicFramePr>
        <p:xfrm>
          <a:off x="0" y="0"/>
          <a:ext cx="6279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143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15" name="Bravo!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36" end="8696.816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89696" y="1662992"/>
            <a:ext cx="609600" cy="609600"/>
          </a:xfrm>
          <a:prstGeom prst="rect">
            <a:avLst/>
          </a:prstGeom>
        </p:spPr>
      </p:pic>
      <p:pic>
        <p:nvPicPr>
          <p:cNvPr id="16" name="Recomme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35" end="8128.448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49905" y="1771053"/>
            <a:ext cx="609600" cy="609600"/>
          </a:xfrm>
          <a:prstGeom prst="rect">
            <a:avLst/>
          </a:prstGeom>
        </p:spPr>
      </p:pic>
      <p:pic>
        <p:nvPicPr>
          <p:cNvPr id="17" name="NON!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031" end="5686.55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25891" y="3892707"/>
            <a:ext cx="609600" cy="609600"/>
          </a:xfrm>
          <a:prstGeom prst="rect">
            <a:avLst/>
          </a:prstGeom>
        </p:spPr>
      </p:pic>
      <p:pic>
        <p:nvPicPr>
          <p:cNvPr id="3" name="Clique sur les touches numériqu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7409" end="7338.2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1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6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6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7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7" grpId="1" animBg="1"/>
      <p:bldP spid="8" grpId="0" animBg="1"/>
      <p:bldP spid="8" grpId="1" animBg="1"/>
      <p:bldP spid="11" grpId="0" animBg="1"/>
      <p:bldP spid="12" grpId="0" animBg="1"/>
      <p:bldP spid="12" grpId="1" animBg="1"/>
      <p:bldP spid="1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990" y="1"/>
            <a:ext cx="11564010" cy="133972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dirty="0" smtClean="0">
                <a:latin typeface="Arial Black" panose="020B0A04020102020204" pitchFamily="34" charset="0"/>
              </a:rPr>
              <a:t>Clique sur les touches alphabétiques</a:t>
            </a: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65" y="3981954"/>
            <a:ext cx="807616" cy="83319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72" y="1508212"/>
            <a:ext cx="2473742" cy="24737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767" y="1612037"/>
            <a:ext cx="1484910" cy="2266092"/>
          </a:xfrm>
          <a:prstGeom prst="rect">
            <a:avLst/>
          </a:prstGeom>
        </p:spPr>
      </p:pic>
      <p:pic>
        <p:nvPicPr>
          <p:cNvPr id="8" name="Clique alphabetiqu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29153" y="5592588"/>
            <a:ext cx="609600" cy="6096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31" y="2271841"/>
            <a:ext cx="4781840" cy="1304138"/>
          </a:xfrm>
        </p:spPr>
      </p:pic>
      <p:sp>
        <p:nvSpPr>
          <p:cNvPr id="11" name="Organigramme : Bande perforée 10"/>
          <p:cNvSpPr/>
          <p:nvPr/>
        </p:nvSpPr>
        <p:spPr>
          <a:xfrm>
            <a:off x="4820371" y="5943554"/>
            <a:ext cx="3117273" cy="517267"/>
          </a:xfrm>
          <a:prstGeom prst="flowChartPunchedTap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</a:t>
            </a:r>
            <a:endParaRPr lang="fr-F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ltiplication 8"/>
          <p:cNvSpPr/>
          <p:nvPr/>
        </p:nvSpPr>
        <p:spPr>
          <a:xfrm>
            <a:off x="1442497" y="3753499"/>
            <a:ext cx="791718" cy="79389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Multiplication 11"/>
          <p:cNvSpPr/>
          <p:nvPr/>
        </p:nvSpPr>
        <p:spPr>
          <a:xfrm>
            <a:off x="10047737" y="3892707"/>
            <a:ext cx="911940" cy="79146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gauche 12"/>
          <p:cNvSpPr/>
          <p:nvPr/>
        </p:nvSpPr>
        <p:spPr>
          <a:xfrm>
            <a:off x="4853894" y="4912501"/>
            <a:ext cx="3083749" cy="75037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Recommencer</a:t>
            </a:r>
            <a:endParaRPr lang="fr-FR" dirty="0"/>
          </a:p>
        </p:txBody>
      </p:sp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409"/>
              </p:ext>
            </p:extLst>
          </p:nvPr>
        </p:nvGraphicFramePr>
        <p:xfrm>
          <a:off x="0" y="0"/>
          <a:ext cx="6279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143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16" name="EXcellent!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311" end="8119.87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22831" y="4773812"/>
            <a:ext cx="609600" cy="609600"/>
          </a:xfrm>
          <a:prstGeom prst="rect">
            <a:avLst/>
          </a:prstGeom>
        </p:spPr>
      </p:pic>
      <p:pic>
        <p:nvPicPr>
          <p:cNvPr id="17" name="Bravo!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4636" end="8696.816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89696" y="1662992"/>
            <a:ext cx="609600" cy="609600"/>
          </a:xfrm>
          <a:prstGeom prst="rect">
            <a:avLst/>
          </a:prstGeom>
        </p:spPr>
      </p:pic>
      <p:pic>
        <p:nvPicPr>
          <p:cNvPr id="18" name="Recommen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6835" end="8128.448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20919" y="2348254"/>
            <a:ext cx="609600" cy="609600"/>
          </a:xfrm>
          <a:prstGeom prst="rect">
            <a:avLst/>
          </a:prstGeom>
        </p:spPr>
      </p:pic>
      <p:pic>
        <p:nvPicPr>
          <p:cNvPr id="19" name="NON!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5031" end="5686.55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25891" y="3892707"/>
            <a:ext cx="609600" cy="609600"/>
          </a:xfrm>
          <a:prstGeom prst="rect">
            <a:avLst/>
          </a:prstGeom>
        </p:spPr>
      </p:pic>
      <p:pic>
        <p:nvPicPr>
          <p:cNvPr id="20" name="EXcellent!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311" end="8119.87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16119" y="4607701"/>
            <a:ext cx="609600" cy="609600"/>
          </a:xfrm>
          <a:prstGeom prst="rect">
            <a:avLst/>
          </a:prstGeom>
        </p:spPr>
      </p:pic>
      <p:pic>
        <p:nvPicPr>
          <p:cNvPr id="5" name="Clique sur les touches alphabétique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8">
                  <p14:trim st="5523" end="9393.20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28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5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6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1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6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6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7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7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7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8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24841" y="12555"/>
            <a:ext cx="11567159" cy="130005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’identification des différentes touches (entrée, espacement, déplacement, alphabétiques et numériques)</a:t>
            </a: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dentifi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identificatio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24841" y="1825624"/>
            <a:ext cx="10986315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Pour écrire sur un ordinateur, un téléphone portable ou une tablette, on utilise le clavier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r>
              <a:rPr lang="fr-FR" dirty="0" smtClean="0"/>
              <a:t>Sur le clavier nous avons différents types de touches, nous allons voir : </a:t>
            </a:r>
          </a:p>
          <a:p>
            <a:r>
              <a:rPr lang="fr-FR" dirty="0" smtClean="0"/>
              <a:t>la touche entrée ;</a:t>
            </a:r>
          </a:p>
          <a:p>
            <a:r>
              <a:rPr lang="fr-FR" dirty="0" smtClean="0"/>
              <a:t>La touche d’espacement ;</a:t>
            </a:r>
          </a:p>
          <a:p>
            <a:r>
              <a:rPr lang="fr-FR" dirty="0" smtClean="0"/>
              <a:t>Les touches de déplacements ;</a:t>
            </a:r>
          </a:p>
          <a:p>
            <a:r>
              <a:rPr lang="fr-FR" dirty="0"/>
              <a:t>Les touches </a:t>
            </a:r>
            <a:r>
              <a:rPr lang="fr-FR" dirty="0" smtClean="0"/>
              <a:t>alphabétiques ;</a:t>
            </a:r>
          </a:p>
          <a:p>
            <a:r>
              <a:rPr lang="fr-FR" dirty="0"/>
              <a:t>Les touches </a:t>
            </a:r>
            <a:r>
              <a:rPr lang="fr-FR" dirty="0" smtClean="0"/>
              <a:t>numériques.</a:t>
            </a:r>
          </a:p>
          <a:p>
            <a:endParaRPr lang="fr-FR" dirty="0"/>
          </a:p>
        </p:txBody>
      </p:sp>
      <p:sp>
        <p:nvSpPr>
          <p:cNvPr id="8" name="Organigramme : Terminateur 7">
            <a:hlinkClick r:id="" action="ppaction://hlinkshowjump?jump=nextslide" highlightClick="1">
              <a:snd r:embed="rId9" name="click.wav"/>
            </a:hlinkClick>
          </p:cNvPr>
          <p:cNvSpPr/>
          <p:nvPr/>
        </p:nvSpPr>
        <p:spPr>
          <a:xfrm>
            <a:off x="4799534" y="5987183"/>
            <a:ext cx="3202531" cy="637309"/>
          </a:xfrm>
          <a:prstGeom prst="flowChartTerminator">
            <a:avLst/>
          </a:prstGeom>
          <a:ln>
            <a:noFill/>
          </a:ln>
          <a:scene3d>
            <a:camera prst="obliqueBottomRigh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623823"/>
              </p:ext>
            </p:extLst>
          </p:nvPr>
        </p:nvGraphicFramePr>
        <p:xfrm>
          <a:off x="1" y="0"/>
          <a:ext cx="62484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2" name="Identification des objets TIC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951" end="212137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13198" y="1325162"/>
            <a:ext cx="609600" cy="609600"/>
          </a:xfrm>
          <a:prstGeom prst="rect">
            <a:avLst/>
          </a:prstGeom>
        </p:spPr>
      </p:pic>
      <p:pic>
        <p:nvPicPr>
          <p:cNvPr id="10" name="pour ecrir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0910" end="195666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6144" y="1325162"/>
            <a:ext cx="609600" cy="609600"/>
          </a:xfrm>
          <a:prstGeom prst="rect">
            <a:avLst/>
          </a:prstGeom>
        </p:spPr>
      </p:pic>
      <p:pic>
        <p:nvPicPr>
          <p:cNvPr id="11" name="Sur le cl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5745" end="185750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2886" y="2356944"/>
            <a:ext cx="609600" cy="609600"/>
          </a:xfrm>
          <a:prstGeom prst="rect">
            <a:avLst/>
          </a:prstGeom>
        </p:spPr>
      </p:pic>
      <p:pic>
        <p:nvPicPr>
          <p:cNvPr id="12" name="T 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61036" end="164885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1091" y="5291370"/>
            <a:ext cx="609600" cy="609600"/>
          </a:xfrm>
          <a:prstGeom prst="rect">
            <a:avLst/>
          </a:prstGeom>
        </p:spPr>
      </p:pic>
      <p:pic>
        <p:nvPicPr>
          <p:cNvPr id="13" name="T 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7755" end="169838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8086" y="4667769"/>
            <a:ext cx="609600" cy="609600"/>
          </a:xfrm>
          <a:prstGeom prst="rect">
            <a:avLst/>
          </a:prstGeom>
        </p:spPr>
      </p:pic>
      <p:pic>
        <p:nvPicPr>
          <p:cNvPr id="14" name="T d 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53356" end="173108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6144" y="4120330"/>
            <a:ext cx="609600" cy="609600"/>
          </a:xfrm>
          <a:prstGeom prst="rect">
            <a:avLst/>
          </a:prstGeom>
        </p:spPr>
      </p:pic>
      <p:pic>
        <p:nvPicPr>
          <p:cNvPr id="15" name="T d 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9491" end="178075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1091" y="3558497"/>
            <a:ext cx="609600" cy="609600"/>
          </a:xfrm>
          <a:prstGeom prst="rect">
            <a:avLst/>
          </a:prstGeom>
        </p:spPr>
      </p:pic>
      <p:pic>
        <p:nvPicPr>
          <p:cNvPr id="16" name="T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5641" end="181404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2886" y="3083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808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128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9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4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29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8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38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3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71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142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3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445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9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42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5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5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6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6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6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6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6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6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6" grpId="0" uiExpand="1" build="p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01476" y="-18666"/>
            <a:ext cx="11590524" cy="1097280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ctr"/>
            <a:r>
              <a:rPr lang="fr-FR" b="1" dirty="0" smtClean="0">
                <a:latin typeface="Arial Black" panose="020B0A04020102020204" pitchFamily="34" charset="0"/>
              </a:rPr>
              <a:t>La touche entrée</a:t>
            </a:r>
            <a:endParaRPr lang="fr-FR" b="1" dirty="0">
              <a:latin typeface="Arial Black" panose="020B0A04020102020204" pitchFamily="34" charset="0"/>
            </a:endParaRPr>
          </a:p>
        </p:txBody>
      </p:sp>
      <p:pic>
        <p:nvPicPr>
          <p:cNvPr id="5" name="Son enregistré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3" end="1676.8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696494"/>
            <a:ext cx="609600" cy="609600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1316181" y="5124075"/>
            <a:ext cx="10515600" cy="4388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La touche entrée permet </a:t>
            </a:r>
            <a:r>
              <a:rPr lang="fr-FR" b="1" dirty="0" smtClean="0"/>
              <a:t>d’aller à la ligne</a:t>
            </a:r>
            <a:r>
              <a:rPr lang="fr-FR" dirty="0" smtClean="0"/>
              <a:t>.</a:t>
            </a:r>
          </a:p>
        </p:txBody>
      </p:sp>
      <p:pic>
        <p:nvPicPr>
          <p:cNvPr id="8" name="La touche entree perme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4381" y="2707021"/>
            <a:ext cx="609600" cy="609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8" y="2331589"/>
            <a:ext cx="6262255" cy="2194820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4711277" y="1532253"/>
            <a:ext cx="6276763" cy="3211948"/>
            <a:chOff x="4904509" y="2672703"/>
            <a:chExt cx="6566466" cy="3211948"/>
          </a:xfrm>
        </p:grpSpPr>
        <p:grpSp>
          <p:nvGrpSpPr>
            <p:cNvPr id="2" name="Groupe 1"/>
            <p:cNvGrpSpPr/>
            <p:nvPr/>
          </p:nvGrpSpPr>
          <p:grpSpPr>
            <a:xfrm>
              <a:off x="4904509" y="2672703"/>
              <a:ext cx="6566466" cy="3211948"/>
              <a:chOff x="4904509" y="2672703"/>
              <a:chExt cx="6566466" cy="3211948"/>
            </a:xfrm>
          </p:grpSpPr>
          <p:sp>
            <p:nvSpPr>
              <p:cNvPr id="12" name="Triangle rectangle 11"/>
              <p:cNvSpPr/>
              <p:nvPr/>
            </p:nvSpPr>
            <p:spPr>
              <a:xfrm rot="10286158">
                <a:off x="4904509" y="4171455"/>
                <a:ext cx="3926172" cy="1033199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8401118" y="2672703"/>
                <a:ext cx="3069857" cy="321194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" name="Touche agrandie">
              <a:hlinkClick r:id="" action="ppaction://noaction" highlightClick="1">
                <a:snd r:embed="rId10" name="chimes.wav"/>
              </a:hlinkClick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929" y="2915939"/>
              <a:ext cx="2285210" cy="2285210"/>
            </a:xfrm>
            <a:prstGeom prst="rect">
              <a:avLst/>
            </a:prstGeom>
          </p:spPr>
        </p:pic>
      </p:grpSp>
      <p:sp>
        <p:nvSpPr>
          <p:cNvPr id="15" name="Organigramme : Terminateur 14">
            <a:hlinkClick r:id="" action="ppaction://hlinkshowjump?jump=nextslide" highlightClick="1">
              <a:snd r:embed="rId12" name="click.wav"/>
            </a:hlinkClick>
          </p:cNvPr>
          <p:cNvSpPr/>
          <p:nvPr/>
        </p:nvSpPr>
        <p:spPr>
          <a:xfrm>
            <a:off x="4904509" y="5947995"/>
            <a:ext cx="2729345" cy="637309"/>
          </a:xfrm>
          <a:prstGeom prst="flowChartTerminator">
            <a:avLst/>
          </a:prstGeom>
          <a:ln/>
          <a:scene3d>
            <a:camera prst="obliqueBottomRigh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322877"/>
              </p:ext>
            </p:extLst>
          </p:nvPr>
        </p:nvGraphicFramePr>
        <p:xfrm>
          <a:off x="0" y="0"/>
          <a:ext cx="6279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143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7" name="touche entré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889" end="8333.4693000000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00871" y="3451099"/>
            <a:ext cx="609600" cy="609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930" y="4957104"/>
            <a:ext cx="1081712" cy="1081712"/>
          </a:xfrm>
          <a:prstGeom prst="rect">
            <a:avLst/>
          </a:prstGeom>
        </p:spPr>
      </p:pic>
      <p:pic>
        <p:nvPicPr>
          <p:cNvPr id="10" name="touche entré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839" end="8067.469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26281" y="1800746"/>
            <a:ext cx="609600" cy="609600"/>
          </a:xfrm>
          <a:prstGeom prst="rect">
            <a:avLst/>
          </a:prstGeom>
        </p:spPr>
      </p:pic>
      <p:pic>
        <p:nvPicPr>
          <p:cNvPr id="17" name="Identification des objets TI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69854" end="156083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5640" y="3261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167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167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6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55806" y="1619"/>
            <a:ext cx="11536194" cy="12776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fr-FR" dirty="0" smtClean="0">
                <a:latin typeface="Arial Black" panose="020B0A04020102020204" pitchFamily="34" charset="0"/>
              </a:rPr>
              <a:t>La touche d’espacement</a:t>
            </a: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13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7" end="1845.06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22327" y="5778357"/>
            <a:ext cx="609600" cy="609600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838200" y="4781218"/>
            <a:ext cx="10515600" cy="692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La touche d’espacement permet </a:t>
            </a:r>
            <a:r>
              <a:rPr lang="fr-FR" b="1" dirty="0" smtClean="0"/>
              <a:t>de mettre de l’espace </a:t>
            </a:r>
            <a:r>
              <a:rPr lang="fr-FR" dirty="0" smtClean="0"/>
              <a:t>entre les mots.</a:t>
            </a:r>
            <a:endParaRPr lang="fr-FR" dirty="0"/>
          </a:p>
        </p:txBody>
      </p:sp>
      <p:pic>
        <p:nvPicPr>
          <p:cNvPr id="6" name="la touche d espacement 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63" y="2279073"/>
            <a:ext cx="609600" cy="609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73" y="1893351"/>
            <a:ext cx="7107382" cy="2339050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3601665" y="1279269"/>
            <a:ext cx="7752135" cy="3298393"/>
            <a:chOff x="3857974" y="2534371"/>
            <a:chExt cx="7752135" cy="3298393"/>
          </a:xfrm>
        </p:grpSpPr>
        <p:grpSp>
          <p:nvGrpSpPr>
            <p:cNvPr id="9" name="Groupe 8"/>
            <p:cNvGrpSpPr/>
            <p:nvPr/>
          </p:nvGrpSpPr>
          <p:grpSpPr>
            <a:xfrm>
              <a:off x="3857974" y="2534371"/>
              <a:ext cx="7752135" cy="3298393"/>
              <a:chOff x="3857974" y="2479964"/>
              <a:chExt cx="7752135" cy="3298393"/>
            </a:xfrm>
          </p:grpSpPr>
          <p:sp>
            <p:nvSpPr>
              <p:cNvPr id="11" name="Triangle rectangle 10"/>
              <p:cNvSpPr/>
              <p:nvPr/>
            </p:nvSpPr>
            <p:spPr>
              <a:xfrm rot="10079712">
                <a:off x="3857974" y="4450286"/>
                <a:ext cx="4991168" cy="611229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8264236" y="2479964"/>
                <a:ext cx="3345873" cy="32983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0" name="Image 9">
              <a:hlinkClick r:id="" action="ppaction://noaction" highlightClick="1">
                <a:snd r:embed="rId10" name="click.wav"/>
              </a:hlinkClick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319" y="4080778"/>
              <a:ext cx="3098808" cy="474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Organigramme : Terminateur 13">
            <a:hlinkClick r:id="" action="ppaction://hlinkshowjump?jump=nextslide" highlightClick="1">
              <a:snd r:embed="rId10" name="click.wav"/>
            </a:hlinkClick>
          </p:cNvPr>
          <p:cNvSpPr/>
          <p:nvPr/>
        </p:nvSpPr>
        <p:spPr>
          <a:xfrm>
            <a:off x="4807132" y="5880534"/>
            <a:ext cx="2999904" cy="637309"/>
          </a:xfrm>
          <a:prstGeom prst="flowChartTerminator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409"/>
              </p:ext>
            </p:extLst>
          </p:nvPr>
        </p:nvGraphicFramePr>
        <p:xfrm>
          <a:off x="0" y="0"/>
          <a:ext cx="6279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143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2" name="touche d'espaceme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6610" end="8743.14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947" y="5676978"/>
            <a:ext cx="1026429" cy="1026429"/>
          </a:xfrm>
          <a:prstGeom prst="rect">
            <a:avLst/>
          </a:prstGeom>
        </p:spPr>
      </p:pic>
      <p:pic>
        <p:nvPicPr>
          <p:cNvPr id="16" name="Identification des objets TI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79180" end="145062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5640" y="3261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164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6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818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build="p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52731" y="18545"/>
            <a:ext cx="11539269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fr-FR" dirty="0" smtClean="0">
                <a:latin typeface="Arial Black" panose="020B0A04020102020204" pitchFamily="34" charset="0"/>
              </a:rPr>
              <a:t>Les touches de déplacement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90112" y="4794091"/>
            <a:ext cx="10731262" cy="428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 smtClean="0"/>
              <a:t>Les touches de déplacement sont au nombre de quatre (4).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les touche deplacement 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5" y="2248407"/>
            <a:ext cx="6539345" cy="2152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8" name="Groupe 7"/>
          <p:cNvGrpSpPr/>
          <p:nvPr/>
        </p:nvGrpSpPr>
        <p:grpSpPr>
          <a:xfrm>
            <a:off x="5783962" y="1952520"/>
            <a:ext cx="5792687" cy="2952959"/>
            <a:chOff x="5860474" y="2995036"/>
            <a:chExt cx="6026204" cy="2952959"/>
          </a:xfrm>
        </p:grpSpPr>
        <p:sp>
          <p:nvSpPr>
            <p:cNvPr id="9" name="Ellipse 8"/>
            <p:cNvSpPr/>
            <p:nvPr/>
          </p:nvSpPr>
          <p:spPr>
            <a:xfrm>
              <a:off x="8824835" y="2995036"/>
              <a:ext cx="3061843" cy="295295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/>
          </p:nvSpPr>
          <p:spPr>
            <a:xfrm rot="16200000">
              <a:off x="7039008" y="2825375"/>
              <a:ext cx="1011382" cy="3368449"/>
            </a:xfrm>
            <a:prstGeom prst="triangle">
              <a:avLst>
                <a:gd name="adj" fmla="val 68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hlinkClick r:id="" action="ppaction://noaction" highlightClick="1">
                <a:snd r:embed="rId9" name="chimes.wav"/>
              </a:hlinkClick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924" y="3084715"/>
              <a:ext cx="2410177" cy="241017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Organigramme : Terminateur 12">
            <a:hlinkClick r:id="" action="ppaction://hlinkshowjump?jump=nextslide" highlightClick="1">
              <a:snd r:embed="rId11" name="click.wav"/>
            </a:hlinkClick>
          </p:cNvPr>
          <p:cNvSpPr/>
          <p:nvPr/>
        </p:nvSpPr>
        <p:spPr>
          <a:xfrm>
            <a:off x="4443413" y="5947995"/>
            <a:ext cx="3659688" cy="637309"/>
          </a:xfrm>
          <a:prstGeom prst="flowChartTerminator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409"/>
              </p:ext>
            </p:extLst>
          </p:nvPr>
        </p:nvGraphicFramePr>
        <p:xfrm>
          <a:off x="0" y="0"/>
          <a:ext cx="6279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143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3" name="micro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07" y="5682349"/>
            <a:ext cx="964768" cy="909576"/>
          </a:xfrm>
          <a:prstGeom prst="rect">
            <a:avLst/>
          </a:prstGeom>
        </p:spPr>
      </p:pic>
      <p:pic>
        <p:nvPicPr>
          <p:cNvPr id="15" name="Les touches de déplacemen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70" end="2303.44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86910" y="1832531"/>
            <a:ext cx="609600" cy="609600"/>
          </a:xfrm>
          <a:prstGeom prst="rect">
            <a:avLst/>
          </a:prstGeom>
        </p:spPr>
      </p:pic>
      <p:sp>
        <p:nvSpPr>
          <p:cNvPr id="16" name="Espace réservé du contenu 2"/>
          <p:cNvSpPr txBox="1">
            <a:spLocks/>
          </p:cNvSpPr>
          <p:nvPr/>
        </p:nvSpPr>
        <p:spPr>
          <a:xfrm>
            <a:off x="690112" y="5409387"/>
            <a:ext cx="10731262" cy="43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200" dirty="0" smtClean="0"/>
              <a:t>Elles permettent </a:t>
            </a:r>
            <a:r>
              <a:rPr lang="fr-FR" sz="2200" b="1" dirty="0" smtClean="0"/>
              <a:t>de déplacer le curseur dans tous les sens</a:t>
            </a:r>
            <a:r>
              <a:rPr lang="fr-FR" sz="2200" dirty="0" smtClean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17" name="Identification des objets TI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90180" end="135188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6531" y="1661542"/>
            <a:ext cx="609600" cy="609600"/>
          </a:xfrm>
          <a:prstGeom prst="rect">
            <a:avLst/>
          </a:prstGeom>
        </p:spPr>
      </p:pic>
      <p:pic>
        <p:nvPicPr>
          <p:cNvPr id="18" name="Identification des objets TI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95671" end="129130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8040" y="3413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3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49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677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772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build="p"/>
      <p:bldP spid="13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43235" y="3356"/>
            <a:ext cx="11848765" cy="134389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fr-FR" dirty="0" smtClean="0">
                <a:latin typeface="Arial Black" panose="020B0A04020102020204" pitchFamily="34" charset="0"/>
              </a:rPr>
              <a:t>Les touches alphabétiques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717104" y="4321895"/>
            <a:ext cx="11407678" cy="584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Les touches alphabétiques permettent </a:t>
            </a:r>
            <a:r>
              <a:rPr lang="fr-FR" b="1" dirty="0" smtClean="0"/>
              <a:t>de faire les saisies </a:t>
            </a:r>
            <a:r>
              <a:rPr lang="fr-FR" dirty="0" smtClean="0"/>
              <a:t>(</a:t>
            </a:r>
            <a:r>
              <a:rPr lang="fr-FR" b="1" dirty="0" smtClean="0"/>
              <a:t>écrire</a:t>
            </a:r>
            <a:r>
              <a:rPr lang="fr-FR" dirty="0" smtClean="0"/>
              <a:t>) des mots, </a:t>
            </a:r>
            <a:endParaRPr lang="fr-FR" dirty="0"/>
          </a:p>
        </p:txBody>
      </p:sp>
      <p:pic>
        <p:nvPicPr>
          <p:cNvPr id="6" name="les touches alphab 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4" y="1779415"/>
            <a:ext cx="5903946" cy="2053546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5514310" y="2088896"/>
            <a:ext cx="6497581" cy="1523999"/>
            <a:chOff x="5278783" y="3255819"/>
            <a:chExt cx="6913217" cy="1523999"/>
          </a:xfrm>
        </p:grpSpPr>
        <p:sp>
          <p:nvSpPr>
            <p:cNvPr id="9" name="Rectangle 8"/>
            <p:cNvSpPr/>
            <p:nvPr/>
          </p:nvSpPr>
          <p:spPr>
            <a:xfrm>
              <a:off x="7633854" y="3255819"/>
              <a:ext cx="4523307" cy="15239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/>
          </p:nvSpPr>
          <p:spPr>
            <a:xfrm rot="16200000">
              <a:off x="6855954" y="1815762"/>
              <a:ext cx="1060704" cy="421504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hlinkClick r:id="" action="ppaction://noaction" highlightClick="1">
                <a:snd r:embed="rId11" name="arrow.wav"/>
              </a:hlinkClick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693" y="3469232"/>
              <a:ext cx="4523307" cy="123362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83" end="986.18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84227" y="5766666"/>
            <a:ext cx="609600" cy="609600"/>
          </a:xfrm>
          <a:prstGeom prst="rect">
            <a:avLst/>
          </a:prstGeom>
        </p:spPr>
      </p:pic>
      <p:sp>
        <p:nvSpPr>
          <p:cNvPr id="13" name="Organigramme : Terminateur 12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4219636" y="5766666"/>
            <a:ext cx="4142508" cy="637309"/>
          </a:xfrm>
          <a:prstGeom prst="flowChartTerminator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409"/>
              </p:ext>
            </p:extLst>
          </p:nvPr>
        </p:nvGraphicFramePr>
        <p:xfrm>
          <a:off x="0" y="0"/>
          <a:ext cx="6279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143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26" y="4695218"/>
            <a:ext cx="1071448" cy="1071448"/>
          </a:xfrm>
          <a:prstGeom prst="rect">
            <a:avLst/>
          </a:prstGeom>
        </p:spPr>
      </p:pic>
      <p:pic>
        <p:nvPicPr>
          <p:cNvPr id="3" name="Les touches alphabétiques 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5" name="Identification des objets TI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14387" end="111537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25640" y="3261190"/>
            <a:ext cx="609600" cy="609600"/>
          </a:xfrm>
          <a:prstGeom prst="rect">
            <a:avLst/>
          </a:prstGeom>
        </p:spPr>
      </p:pic>
      <p:pic>
        <p:nvPicPr>
          <p:cNvPr id="16" name="Identification des objets TI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06705" end="116470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0325" y="1418646"/>
            <a:ext cx="609600" cy="609600"/>
          </a:xfrm>
          <a:prstGeom prst="rect">
            <a:avLst/>
          </a:prstGeom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690112" y="5204677"/>
            <a:ext cx="10731262" cy="506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smtClean="0"/>
              <a:t>C’est l’ensemble des lettres de l’alphabet.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1809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42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7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863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363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4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5" grpId="0" build="p"/>
      <p:bldP spid="13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32509" y="0"/>
            <a:ext cx="11859491" cy="148287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fr-FR" dirty="0" smtClean="0">
                <a:latin typeface="Arial Black" panose="020B0A04020102020204" pitchFamily="34" charset="0"/>
              </a:rPr>
              <a:t>Les touches numériques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783848" y="5097517"/>
            <a:ext cx="11186478" cy="5830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dirty="0" smtClean="0"/>
              <a:t>Les touches numériques permettent </a:t>
            </a:r>
            <a:r>
              <a:rPr lang="fr-FR" sz="2400" b="1" dirty="0" smtClean="0"/>
              <a:t>d’écrire des chiffres, des nombres et faire des calculs.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touche numeriq pe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8" y="2254007"/>
            <a:ext cx="6521357" cy="2146188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6727438" y="1949759"/>
            <a:ext cx="5020452" cy="3218650"/>
            <a:chOff x="7005293" y="2729345"/>
            <a:chExt cx="5020452" cy="3218650"/>
          </a:xfrm>
        </p:grpSpPr>
        <p:sp>
          <p:nvSpPr>
            <p:cNvPr id="9" name="Ellipse 8"/>
            <p:cNvSpPr/>
            <p:nvPr/>
          </p:nvSpPr>
          <p:spPr>
            <a:xfrm>
              <a:off x="8930794" y="2729345"/>
              <a:ext cx="3094951" cy="32186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iangle isocèle 9"/>
            <p:cNvSpPr/>
            <p:nvPr/>
          </p:nvSpPr>
          <p:spPr>
            <a:xfrm rot="16516024">
              <a:off x="8066558" y="2648857"/>
              <a:ext cx="934912" cy="3057441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hlinkClick r:id="" action="ppaction://noaction" highlightClick="1">
                <a:snd r:embed="rId10" name="whoosh.wav"/>
              </a:hlinkClick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9576" y="3159550"/>
              <a:ext cx="1587731" cy="242300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54" end="1180.904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2777" y="6011333"/>
            <a:ext cx="609600" cy="609600"/>
          </a:xfrm>
          <a:prstGeom prst="rect">
            <a:avLst/>
          </a:prstGeom>
        </p:spPr>
      </p:pic>
      <p:sp>
        <p:nvSpPr>
          <p:cNvPr id="13" name="Organigramme : Terminateur 12">
            <a:hlinkClick r:id="" action="ppaction://hlinkshowjump?jump=nextslide" highlightClick="1">
              <a:snd r:embed="rId12" name="click.wav"/>
            </a:hlinkClick>
          </p:cNvPr>
          <p:cNvSpPr/>
          <p:nvPr/>
        </p:nvSpPr>
        <p:spPr>
          <a:xfrm>
            <a:off x="4441371" y="5947995"/>
            <a:ext cx="3663538" cy="637309"/>
          </a:xfrm>
          <a:prstGeom prst="flowChartTerminator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409"/>
              </p:ext>
            </p:extLst>
          </p:nvPr>
        </p:nvGraphicFramePr>
        <p:xfrm>
          <a:off x="0" y="0"/>
          <a:ext cx="6279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143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050" y="5541043"/>
            <a:ext cx="991840" cy="991840"/>
          </a:xfrm>
          <a:prstGeom prst="rect">
            <a:avLst/>
          </a:prstGeom>
        </p:spPr>
      </p:pic>
      <p:pic>
        <p:nvPicPr>
          <p:cNvPr id="3" name="Les touches numérique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0242" end="9789.22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5" name="Identification des objets TI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123157" end="98901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5640" y="3261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7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8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108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3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build="p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990" y="18410"/>
            <a:ext cx="11564010" cy="1330751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FR" sz="4000" b="1" dirty="0" smtClean="0">
                <a:latin typeface="Arial Black" panose="020B0A04020102020204" pitchFamily="34" charset="0"/>
              </a:rPr>
              <a:t>Clique sur l’image pour connaitre son nom</a:t>
            </a:r>
            <a:endParaRPr lang="fr-FR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Espace réservé du contenu 3">
            <a:hlinkClick r:id="" action="ppaction://noaction" highlightClick="1">
              <a:snd r:embed="rId15" name="click.wav"/>
            </a:hlinkClick>
          </p:cNvPr>
          <p:cNvPicPr>
            <a:picLocks noGrp="1" noChangeAspect="1"/>
          </p:cNvPicPr>
          <p:nvPr>
            <p:ph idx="1"/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3" y="1597065"/>
            <a:ext cx="1955439" cy="1955439"/>
          </a:xfrm>
        </p:spPr>
      </p:pic>
      <p:pic>
        <p:nvPicPr>
          <p:cNvPr id="5" name="Image 4">
            <a:hlinkClick r:id="" action="ppaction://noaction" highlightClick="1">
              <a:snd r:embed="rId15" name="click.wav"/>
            </a:hlinkClick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08" y="1964257"/>
            <a:ext cx="1955439" cy="299360"/>
          </a:xfrm>
          <a:prstGeom prst="rect">
            <a:avLst/>
          </a:prstGeom>
        </p:spPr>
      </p:pic>
      <p:pic>
        <p:nvPicPr>
          <p:cNvPr id="6" name="touche déplacement">
            <a:hlinkClick r:id="" action="ppaction://noaction" highlightClick="1">
              <a:snd r:embed="rId15" name="click.wav"/>
            </a:hlinkClick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533" y="4278553"/>
            <a:ext cx="1629062" cy="1629062"/>
          </a:xfrm>
          <a:prstGeom prst="rect">
            <a:avLst/>
          </a:prstGeom>
        </p:spPr>
      </p:pic>
      <p:pic>
        <p:nvPicPr>
          <p:cNvPr id="7" name="Image 6">
            <a:hlinkClick r:id="" action="ppaction://noaction" highlightClick="1">
              <a:snd r:embed="rId15" name="click.wav"/>
            </a:hlinkClick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536" y="1650551"/>
            <a:ext cx="1299029" cy="1982423"/>
          </a:xfrm>
          <a:prstGeom prst="rect">
            <a:avLst/>
          </a:prstGeom>
        </p:spPr>
      </p:pic>
      <p:pic>
        <p:nvPicPr>
          <p:cNvPr id="8" name="Image 7">
            <a:hlinkClick r:id="" action="ppaction://noaction" highlightClick="1">
              <a:snd r:embed="rId15" name="click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4256342"/>
            <a:ext cx="5417129" cy="1477398"/>
          </a:xfrm>
          <a:prstGeom prst="rect">
            <a:avLst/>
          </a:prstGeom>
        </p:spPr>
      </p:pic>
      <p:pic>
        <p:nvPicPr>
          <p:cNvPr id="12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3" end="1676.8208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24346" y="4269813"/>
            <a:ext cx="609600" cy="609600"/>
          </a:xfrm>
          <a:prstGeom prst="rect">
            <a:avLst/>
          </a:prstGeom>
        </p:spPr>
      </p:pic>
      <p:pic>
        <p:nvPicPr>
          <p:cNvPr id="14" name="Son enregistré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83" end="986.183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5982" y="596184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22066" y="4052932"/>
            <a:ext cx="762002" cy="39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Terminateur 10">
            <a:hlinkClick r:id="" action="ppaction://hlinkshowjump?jump=nextslide" highlightClick="1">
              <a:snd r:embed="rId15" name="click.wav"/>
            </a:hlinkClick>
          </p:cNvPr>
          <p:cNvSpPr/>
          <p:nvPr/>
        </p:nvSpPr>
        <p:spPr>
          <a:xfrm>
            <a:off x="4592781" y="5981644"/>
            <a:ext cx="3920837" cy="637309"/>
          </a:xfrm>
          <a:prstGeom prst="flowChartTerminator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24346" y="3511054"/>
            <a:ext cx="2049483" cy="375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 touche entrée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5085228" y="2633759"/>
            <a:ext cx="2673676" cy="375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 touche d’espacement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9146609" y="3811868"/>
            <a:ext cx="2782155" cy="375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Les touches numériques</a:t>
            </a:r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906515" y="5981644"/>
            <a:ext cx="3074224" cy="375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Les touches alphabétiques</a:t>
            </a:r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9146609" y="5907615"/>
            <a:ext cx="2905788" cy="375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Les touches de déplacement</a:t>
            </a:r>
            <a:endParaRPr lang="fr-FR" dirty="0"/>
          </a:p>
        </p:txBody>
      </p:sp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409"/>
              </p:ext>
            </p:extLst>
          </p:nvPr>
        </p:nvGraphicFramePr>
        <p:xfrm>
          <a:off x="0" y="0"/>
          <a:ext cx="6279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143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10" name="Clique sur l'image pour connaitre son n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431" end="7155.448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220228" y="1414503"/>
            <a:ext cx="609600" cy="609600"/>
          </a:xfrm>
          <a:prstGeom prst="rect">
            <a:avLst/>
          </a:prstGeom>
        </p:spPr>
      </p:pic>
      <p:pic>
        <p:nvPicPr>
          <p:cNvPr id="15" name="touche d'espaceme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6975" end="8617.1428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8" name="Les touches numériqu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9333" end="9856.224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3" name="Les touches de déplaceme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887" end="2364.448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6" name="Les touches alphabétiques 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9" name="Les touches de déplacemen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0" name="touche entré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st="10737" end="8440.469300000001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87981" y="3372985"/>
            <a:ext cx="609600" cy="609600"/>
          </a:xfrm>
          <a:prstGeom prst="rect">
            <a:avLst/>
          </a:prstGeom>
        </p:spPr>
      </p:pic>
      <p:pic>
        <p:nvPicPr>
          <p:cNvPr id="23" name="Les touches numérique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76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4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1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1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6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3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3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8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4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5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5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5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5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9" grpId="0" animBg="1"/>
      <p:bldP spid="9" grpId="1" animBg="1"/>
      <p:bldP spid="21" grpId="0" animBg="1"/>
      <p:bldP spid="21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990" y="16772"/>
            <a:ext cx="11564010" cy="131192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fr-FR" dirty="0" smtClean="0">
                <a:latin typeface="Arial Black" panose="020B0A04020102020204" pitchFamily="34" charset="0"/>
              </a:rPr>
              <a:t>Clique sur la touche entrée</a:t>
            </a: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4" name="espacement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9" y="3158693"/>
            <a:ext cx="3201968" cy="490192"/>
          </a:xfrm>
        </p:spPr>
      </p:pic>
      <p:pic>
        <p:nvPicPr>
          <p:cNvPr id="5" name="touche entre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61" y="1732730"/>
            <a:ext cx="2496520" cy="2496520"/>
          </a:xfrm>
          <a:prstGeom prst="rect">
            <a:avLst/>
          </a:prstGeom>
        </p:spPr>
      </p:pic>
      <p:pic>
        <p:nvPicPr>
          <p:cNvPr id="6" name="Image 5">
            <a:hlinkClick r:id="" action="ppaction://noaction">
              <a:snd r:embed="rId11" name="bomb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13" y="4184289"/>
            <a:ext cx="807616" cy="833197"/>
          </a:xfrm>
          <a:prstGeom prst="rect">
            <a:avLst/>
          </a:prstGeom>
        </p:spPr>
      </p:pic>
      <p:pic>
        <p:nvPicPr>
          <p:cNvPr id="7" name="numeriqu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59" y="1624552"/>
            <a:ext cx="1587385" cy="2422478"/>
          </a:xfrm>
          <a:prstGeom prst="rect">
            <a:avLst/>
          </a:prstGeom>
        </p:spPr>
      </p:pic>
      <p:pic>
        <p:nvPicPr>
          <p:cNvPr id="12" name="clique entre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0" end="1137.802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46472" y="5749593"/>
            <a:ext cx="609600" cy="609600"/>
          </a:xfrm>
          <a:prstGeom prst="rect">
            <a:avLst/>
          </a:prstGeom>
        </p:spPr>
      </p:pic>
      <p:sp>
        <p:nvSpPr>
          <p:cNvPr id="13" name="Organigramme : Terminateur 12">
            <a:hlinkClick r:id="" action="ppaction://hlinkshowjump?jump=nextslide" highlightClick="1">
              <a:snd r:embed="rId15" name="click.wav"/>
            </a:hlinkClick>
          </p:cNvPr>
          <p:cNvSpPr/>
          <p:nvPr/>
        </p:nvSpPr>
        <p:spPr>
          <a:xfrm>
            <a:off x="4904509" y="5947995"/>
            <a:ext cx="2729345" cy="637309"/>
          </a:xfrm>
          <a:prstGeom prst="flowChartTerminator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SUIVANT</a:t>
            </a:r>
            <a:endParaRPr lang="fr-FR" dirty="0"/>
          </a:p>
        </p:txBody>
      </p:sp>
      <p:sp>
        <p:nvSpPr>
          <p:cNvPr id="3" name="Multiplication 2">
            <a:hlinkClick r:id="" action="ppaction://noaction">
              <a:snd r:embed="rId11" name="bomb.wav"/>
            </a:hlinkClick>
          </p:cNvPr>
          <p:cNvSpPr/>
          <p:nvPr/>
        </p:nvSpPr>
        <p:spPr>
          <a:xfrm>
            <a:off x="5669839" y="4052918"/>
            <a:ext cx="720431" cy="74784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76693" y="3514979"/>
            <a:ext cx="762002" cy="1354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Multiplication 20">
            <a:hlinkClick r:id="" action="ppaction://noaction">
              <a:snd r:embed="rId11" name="bomb.wav"/>
            </a:hlinkClick>
          </p:cNvPr>
          <p:cNvSpPr/>
          <p:nvPr/>
        </p:nvSpPr>
        <p:spPr>
          <a:xfrm>
            <a:off x="9764165" y="4192245"/>
            <a:ext cx="747409" cy="76447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gauche 13"/>
          <p:cNvSpPr/>
          <p:nvPr/>
        </p:nvSpPr>
        <p:spPr>
          <a:xfrm>
            <a:off x="5083629" y="5137806"/>
            <a:ext cx="2337290" cy="712752"/>
          </a:xfrm>
          <a:prstGeom prst="lef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Recommence</a:t>
            </a:r>
            <a:endParaRPr lang="fr-FR" dirty="0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409"/>
              </p:ext>
            </p:extLst>
          </p:nvPr>
        </p:nvGraphicFramePr>
        <p:xfrm>
          <a:off x="0" y="0"/>
          <a:ext cx="62799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224084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4103109"/>
                    </a:ext>
                  </a:extLst>
                </a:gridCol>
                <a:gridCol w="211430">
                  <a:extLst>
                    <a:ext uri="{9D8B030D-6E8A-4147-A177-3AD203B41FA5}">
                      <a16:colId xmlns:a16="http://schemas.microsoft.com/office/drawing/2014/main" val="2891050839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55571"/>
                  </a:ext>
                </a:extLst>
              </a:tr>
            </a:tbl>
          </a:graphicData>
        </a:graphic>
      </p:graphicFrame>
      <p:pic>
        <p:nvPicPr>
          <p:cNvPr id="18" name="NON!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031" end="5686.55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64901" y="4407886"/>
            <a:ext cx="609600" cy="609600"/>
          </a:xfrm>
          <a:prstGeom prst="rect">
            <a:avLst/>
          </a:prstGeom>
        </p:spPr>
      </p:pic>
      <p:pic>
        <p:nvPicPr>
          <p:cNvPr id="19" name="Recomme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35" end="8128.448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20919" y="2348254"/>
            <a:ext cx="609600" cy="609600"/>
          </a:xfrm>
          <a:prstGeom prst="rect">
            <a:avLst/>
          </a:prstGeom>
        </p:spPr>
      </p:pic>
      <p:pic>
        <p:nvPicPr>
          <p:cNvPr id="22" name="Bravo!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636" end="8696.816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28706" y="2178171"/>
            <a:ext cx="609600" cy="609600"/>
          </a:xfrm>
          <a:prstGeom prst="rect">
            <a:avLst/>
          </a:prstGeom>
        </p:spPr>
      </p:pic>
      <p:pic>
        <p:nvPicPr>
          <p:cNvPr id="8" name="Clique sur la touche entré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9396" end="9540.285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1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1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6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6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6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7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7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3" grpId="0" animBg="1"/>
      <p:bldP spid="3" grpId="0" animBg="1"/>
      <p:bldP spid="3" grpId="1" animBg="1"/>
      <p:bldP spid="21" grpId="0" animBg="1"/>
      <p:bldP spid="21" grpId="1" animBg="1"/>
      <p:bldP spid="14" grpId="0" animBg="1"/>
      <p:bldP spid="14" grpId="1" animBg="1"/>
      <p:bldP spid="14" grpId="2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2837</TotalTime>
  <Words>233</Words>
  <Application>Microsoft Office PowerPoint</Application>
  <PresentationFormat>Grand écran</PresentationFormat>
  <Paragraphs>52</Paragraphs>
  <Slides>13</Slides>
  <Notes>2</Notes>
  <HiddenSlides>0</HiddenSlides>
  <MMClips>69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Thème Office</vt:lpstr>
      <vt:lpstr> LES DIFFÉRENTES TOUCHES ET LEURS FONCTIONS   </vt:lpstr>
      <vt:lpstr>L’identification des différentes touches (entrée, espacement, déplacement, alphabétiques et numériques)</vt:lpstr>
      <vt:lpstr>La touche entrée</vt:lpstr>
      <vt:lpstr>La touche d’espacement</vt:lpstr>
      <vt:lpstr>Les touches de déplacement</vt:lpstr>
      <vt:lpstr>Les touches alphabétiques</vt:lpstr>
      <vt:lpstr>Les touches numériques</vt:lpstr>
      <vt:lpstr>Clique sur l’image pour connaitre son nom</vt:lpstr>
      <vt:lpstr>Clique sur la touche entrée</vt:lpstr>
      <vt:lpstr>Clique sur la touche d’espacement</vt:lpstr>
      <vt:lpstr>Clique sur les touches de déplacement</vt:lpstr>
      <vt:lpstr>Clique sur les touches numériques</vt:lpstr>
      <vt:lpstr>Clique sur les touches alphabétiques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DIFFÉRENTES TOUCHES ET LEURS FONCTIONS</dc:title>
  <dc:creator>manakavie22@outlook.fr</dc:creator>
  <cp:lastModifiedBy>user</cp:lastModifiedBy>
  <cp:revision>303</cp:revision>
  <dcterms:created xsi:type="dcterms:W3CDTF">2019-12-10T21:01:48Z</dcterms:created>
  <dcterms:modified xsi:type="dcterms:W3CDTF">2020-02-11T10:07:04Z</dcterms:modified>
</cp:coreProperties>
</file>